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2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  <p:sldMasterId id="2147483740" r:id="rId5"/>
    <p:sldMasterId id="2147483780" r:id="rId6"/>
  </p:sldMasterIdLst>
  <p:notesMasterIdLst>
    <p:notesMasterId r:id="rId47"/>
  </p:notesMasterIdLst>
  <p:sldIdLst>
    <p:sldId id="445" r:id="rId7"/>
    <p:sldId id="448" r:id="rId8"/>
    <p:sldId id="851" r:id="rId9"/>
    <p:sldId id="858" r:id="rId10"/>
    <p:sldId id="9847" r:id="rId11"/>
    <p:sldId id="9848" r:id="rId12"/>
    <p:sldId id="9849" r:id="rId13"/>
    <p:sldId id="9850" r:id="rId14"/>
    <p:sldId id="9851" r:id="rId15"/>
    <p:sldId id="9852" r:id="rId16"/>
    <p:sldId id="9853" r:id="rId17"/>
    <p:sldId id="9854" r:id="rId18"/>
    <p:sldId id="9855" r:id="rId19"/>
    <p:sldId id="9856" r:id="rId20"/>
    <p:sldId id="9857" r:id="rId21"/>
    <p:sldId id="9858" r:id="rId22"/>
    <p:sldId id="9859" r:id="rId23"/>
    <p:sldId id="9861" r:id="rId24"/>
    <p:sldId id="9860" r:id="rId25"/>
    <p:sldId id="9862" r:id="rId26"/>
    <p:sldId id="9863" r:id="rId27"/>
    <p:sldId id="9864" r:id="rId28"/>
    <p:sldId id="9865" r:id="rId29"/>
    <p:sldId id="9866" r:id="rId30"/>
    <p:sldId id="9867" r:id="rId31"/>
    <p:sldId id="9868" r:id="rId32"/>
    <p:sldId id="9869" r:id="rId33"/>
    <p:sldId id="9870" r:id="rId34"/>
    <p:sldId id="9871" r:id="rId35"/>
    <p:sldId id="9872" r:id="rId36"/>
    <p:sldId id="9873" r:id="rId37"/>
    <p:sldId id="9874" r:id="rId38"/>
    <p:sldId id="9875" r:id="rId39"/>
    <p:sldId id="9876" r:id="rId40"/>
    <p:sldId id="9877" r:id="rId41"/>
    <p:sldId id="9878" r:id="rId42"/>
    <p:sldId id="9879" r:id="rId43"/>
    <p:sldId id="9880" r:id="rId44"/>
    <p:sldId id="9881" r:id="rId45"/>
    <p:sldId id="9882" r:id="rId46"/>
  </p:sldIdLst>
  <p:sldSz cx="24387175" cy="13716000"/>
  <p:notesSz cx="6858000" cy="9144000"/>
  <p:defaultTextStyle>
    <a:defPPr>
      <a:defRPr lang="en-US"/>
    </a:defPPr>
    <a:lvl1pPr marL="0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46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91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337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783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229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674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1120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566" algn="l" defTabSz="1828891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10249" userDrawn="1">
          <p15:clr>
            <a:srgbClr val="A4A3A4"/>
          </p15:clr>
        </p15:guide>
        <p15:guide id="2" orient="horz" pos="5784" userDrawn="1">
          <p15:clr>
            <a:srgbClr val="A4A3A4"/>
          </p15:clr>
        </p15:guide>
        <p15:guide id="4" pos="5113" userDrawn="1">
          <p15:clr>
            <a:srgbClr val="A4A3A4"/>
          </p15:clr>
        </p15:guide>
        <p15:guide id="5" orient="horz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uise Westoby" initials="LW" lastIdx="1" clrIdx="0"/>
  <p:cmAuthor id="2" name="Louise Westoby" initials="LW [2]" lastIdx="1" clrIdx="1"/>
  <p:cmAuthor id="3" name="Louise Westoby" initials="LW [3]" lastIdx="1" clrIdx="2"/>
  <p:cmAuthor id="4" name="Louise Westoby" initials="LW [4]" lastIdx="1" clrIdx="3"/>
  <p:cmAuthor id="5" name="Louise Westoby" initials="LW [5]" lastIdx="1" clrIdx="4"/>
  <p:cmAuthor id="6" name="Louise Westoby" initials="LW [6]" lastIdx="1" clrIdx="5"/>
  <p:cmAuthor id="7" name="Louise Westoby" initials="LW [7]" lastIdx="1" clrIdx="6"/>
  <p:cmAuthor id="8" name="Louise Westoby" initials="LW [8]" lastIdx="1" clrIdx="7"/>
  <p:cmAuthor id="9" name="Louise Westoby" initials="LW [9]" lastIdx="1" clrIdx="8"/>
  <p:cmAuthor id="10" name="Louise Westoby" initials="LW [10]" lastIdx="1" clrIdx="9"/>
  <p:cmAuthor id="11" name="Louise Westoby" initials="LW [11]" lastIdx="1" clrIdx="10"/>
  <p:cmAuthor id="12" name="Louise Westoby" initials="LW [12]" lastIdx="1" clrIdx="11"/>
  <p:cmAuthor id="13" name="Louise Westoby" initials="LW [13]" lastIdx="1" clrIdx="12"/>
  <p:cmAuthor id="14" name="Louise Westoby" initials="LW [14]" lastIdx="1" clrIdx="1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E3E6"/>
    <a:srgbClr val="C8DC9B"/>
    <a:srgbClr val="3F0E40"/>
    <a:srgbClr val="46748B"/>
    <a:srgbClr val="331E15"/>
    <a:srgbClr val="4C4B52"/>
    <a:srgbClr val="5A8EA6"/>
    <a:srgbClr val="4FB755"/>
    <a:srgbClr val="2C983B"/>
    <a:srgbClr val="4D75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2E907D-CF35-4501-B181-00AE6BF6C0FD}" v="260" dt="2020-02-04T03:28:29.0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2245" autoAdjust="0"/>
  </p:normalViewPr>
  <p:slideViewPr>
    <p:cSldViewPr snapToGrid="0" snapToObjects="1">
      <p:cViewPr varScale="1">
        <p:scale>
          <a:sx n="52" d="100"/>
          <a:sy n="52" d="100"/>
        </p:scale>
        <p:origin x="912" y="108"/>
      </p:cViewPr>
      <p:guideLst>
        <p:guide pos="10249"/>
        <p:guide orient="horz" pos="5784"/>
        <p:guide pos="5113"/>
        <p:guide orient="horz" pos="2880"/>
      </p:guideLst>
    </p:cSldViewPr>
  </p:slideViewPr>
  <p:outlineViewPr>
    <p:cViewPr>
      <p:scale>
        <a:sx n="33" d="100"/>
        <a:sy n="33" d="100"/>
      </p:scale>
      <p:origin x="0" y="-55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03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commentAuthors" Target="commentAuthors.xml"/><Relationship Id="rId8" Type="http://schemas.openxmlformats.org/officeDocument/2006/relationships/slide" Target="slides/slide2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fld id="{149289D2-F3A0-1F44-8F95-48D3CA246502}" type="datetimeFigureOut">
              <a:rPr lang="en-US" smtClean="0"/>
              <a:pPr/>
              <a:t>2/4/2020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fld id="{AB165A90-06BB-A545-8063-F332DF12621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134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165A90-06BB-A545-8063-F332DF12621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439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1244649"/>
            <a:ext cx="24387175" cy="247135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0"/>
                  <a:alpha val="0"/>
                </a:schemeClr>
              </a:gs>
              <a:gs pos="100000">
                <a:schemeClr val="accent3">
                  <a:lumMod val="50000"/>
                  <a:alpha val="66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88" y="12115800"/>
            <a:ext cx="4655020" cy="685800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9311257" y="12115800"/>
            <a:ext cx="4161518" cy="6858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buNone/>
              <a:defRPr sz="400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230430" y="12115800"/>
            <a:ext cx="11430859" cy="685800"/>
          </a:xfrm>
          <a:prstGeom prst="rect">
            <a:avLst/>
          </a:prstGeom>
        </p:spPr>
        <p:txBody>
          <a:bodyPr lIns="914400" tIns="0" rIns="0" bIns="0" anchor="ctr" anchorCtr="0"/>
          <a:lstStyle>
            <a:lvl1pPr marL="0" indent="0" algn="r">
              <a:buNone/>
              <a:defRPr sz="400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18903977" y="12376404"/>
            <a:ext cx="164592" cy="16459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5988" y="128016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Arial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-1"/>
            <a:ext cx="24387175" cy="5758249"/>
          </a:xfrm>
          <a:prstGeom prst="rect">
            <a:avLst/>
          </a:prstGeom>
          <a:noFill/>
        </p:spPr>
        <p:txBody>
          <a:bodyPr lIns="914400" tIns="457200" rIns="914400" bIns="457200" anchor="ctr" anchorCtr="0">
            <a:noAutofit/>
          </a:bodyPr>
          <a:lstStyle>
            <a:lvl1pPr algn="ctr">
              <a:defRPr sz="72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1151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Anything">
    <p:bg>
      <p:bgPr>
        <a:solidFill>
          <a:schemeClr val="accent1">
            <a:alpha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1982177" y="0"/>
            <a:ext cx="2404998" cy="13715999"/>
          </a:xfrm>
          <a:prstGeom prst="rect">
            <a:avLst/>
          </a:prstGeom>
          <a:solidFill>
            <a:srgbClr val="A1D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91" r="13161"/>
          <a:stretch/>
        </p:blipFill>
        <p:spPr>
          <a:xfrm>
            <a:off x="21982177" y="7070443"/>
            <a:ext cx="2404998" cy="6645557"/>
          </a:xfrm>
          <a:prstGeom prst="rect">
            <a:avLst/>
          </a:prstGeom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solidFill>
                  <a:schemeClr val="bg1"/>
                </a:solidFill>
                <a:latin typeface="Arial" charset="0"/>
              </a:rPr>
              <a:pPr/>
              <a:t>‹#›</a:t>
            </a:fld>
            <a:endParaRPr lang="en-US" sz="1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1" y="-38013"/>
            <a:ext cx="21982175" cy="2973847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0"/>
          <a:lstStyle>
            <a:lvl1pPr algn="l">
              <a:defRPr sz="7200" b="0" i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8016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accent1"/>
                </a:solidFill>
                <a:latin typeface="Arial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2" y="3163782"/>
            <a:ext cx="21982176" cy="9179967"/>
          </a:xfrm>
          <a:prstGeom prst="rect">
            <a:avLst/>
          </a:prstGeom>
        </p:spPr>
        <p:txBody>
          <a:bodyPr lIns="914400" tIns="914400" rIns="914400" bIns="914400"/>
          <a:lstStyle>
            <a:lvl1pPr>
              <a:spcBef>
                <a:spcPts val="4000"/>
              </a:spcBef>
              <a:defRPr sz="3600">
                <a:latin typeface="Arial" charset="0"/>
              </a:defRPr>
            </a:lvl1pPr>
            <a:lvl2pPr>
              <a:spcBef>
                <a:spcPts val="4000"/>
              </a:spcBef>
              <a:defRPr sz="3600">
                <a:latin typeface="Arial" charset="0"/>
              </a:defRPr>
            </a:lvl2pPr>
            <a:lvl3pPr>
              <a:spcBef>
                <a:spcPts val="4000"/>
              </a:spcBef>
              <a:defRPr sz="3600">
                <a:latin typeface="Arial" charset="0"/>
              </a:defRPr>
            </a:lvl3pPr>
            <a:lvl4pPr>
              <a:spcBef>
                <a:spcPts val="4000"/>
              </a:spcBef>
              <a:defRPr sz="3600">
                <a:latin typeface="Arial" charset="0"/>
              </a:defRPr>
            </a:lvl4pPr>
            <a:lvl5pPr>
              <a:spcBef>
                <a:spcPts val="4000"/>
              </a:spcBef>
              <a:defRPr sz="3600">
                <a:latin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2849225"/>
            <a:ext cx="3104509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99863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3" y="12115800"/>
            <a:ext cx="6316025" cy="685800"/>
          </a:xfrm>
          <a:prstGeom prst="rect">
            <a:avLst/>
          </a:prstGeom>
        </p:spPr>
      </p:pic>
      <p:sp>
        <p:nvSpPr>
          <p:cNvPr id="16" name="Subtitle 2"/>
          <p:cNvSpPr txBox="1">
            <a:spLocks/>
          </p:cNvSpPr>
          <p:nvPr userDrawn="1"/>
        </p:nvSpPr>
        <p:spPr>
          <a:xfrm>
            <a:off x="7230430" y="12115800"/>
            <a:ext cx="16242345" cy="685800"/>
          </a:xfrm>
          <a:prstGeom prst="rect">
            <a:avLst/>
          </a:prstGeom>
        </p:spPr>
        <p:txBody>
          <a:bodyPr wrap="square" lIns="914400" tIns="0" rIns="0" bIns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800" kern="1200">
                <a:solidFill>
                  <a:srgbClr val="FFFFFF"/>
                </a:solidFill>
                <a:latin typeface="Gill Sans" charset="0"/>
                <a:ea typeface="+mn-ea"/>
                <a:cs typeface="+mn-cs"/>
              </a:defRPr>
            </a:lvl1pPr>
            <a:lvl2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2pPr>
            <a:lvl3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3600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3pPr>
            <a:lvl4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4pPr>
            <a:lvl5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5pPr>
            <a:lvl6pPr marL="4572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4000" dirty="0">
                <a:latin typeface="Verdana" charset="0"/>
              </a:rPr>
              <a:t>Presenter Name goes here</a:t>
            </a:r>
            <a:r>
              <a:rPr lang="en-US" sz="4000" baseline="0" dirty="0">
                <a:latin typeface="Verdana" charset="0"/>
              </a:rPr>
              <a:t>  </a:t>
            </a:r>
            <a:r>
              <a:rPr lang="de-DE" sz="4000" b="1" i="0" kern="1200" dirty="0">
                <a:solidFill>
                  <a:srgbClr val="FFFFFF"/>
                </a:solidFill>
                <a:effectLst/>
                <a:latin typeface="Verdana" charset="0"/>
                <a:ea typeface="+mn-ea"/>
                <a:cs typeface="+mn-cs"/>
              </a:rPr>
              <a:t>·</a:t>
            </a:r>
            <a:r>
              <a:rPr lang="de-DE" sz="4000" b="1" i="0" kern="1200" baseline="0" dirty="0">
                <a:solidFill>
                  <a:srgbClr val="FFFFFF"/>
                </a:solidFill>
                <a:effectLst/>
                <a:latin typeface="Verdana" charset="0"/>
                <a:ea typeface="+mn-ea"/>
                <a:cs typeface="+mn-cs"/>
              </a:rPr>
              <a:t>  </a:t>
            </a:r>
            <a:r>
              <a:rPr lang="en-US" sz="4000" dirty="0">
                <a:latin typeface="Verdana" charset="0"/>
              </a:rPr>
              <a:t>Date</a:t>
            </a:r>
            <a:r>
              <a:rPr lang="en-US" sz="4000" baseline="0" dirty="0">
                <a:latin typeface="Verdana" charset="0"/>
              </a:rPr>
              <a:t> goes here</a:t>
            </a:r>
            <a:endParaRPr lang="en-US" sz="4000" dirty="0">
              <a:latin typeface="Verdana" charset="0"/>
            </a:endParaRP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5988" y="128016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Verdana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0" y="5159"/>
            <a:ext cx="24387175" cy="2651125"/>
          </a:xfrm>
          <a:prstGeom prst="rect">
            <a:avLst/>
          </a:prstGeom>
        </p:spPr>
        <p:txBody>
          <a:bodyPr lIns="914400" tIns="0" rIns="914400" bIns="0" anchor="ctr" anchorCtr="0"/>
          <a:lstStyle>
            <a:lvl1pPr algn="ctr">
              <a:defRPr sz="7200" b="0" i="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17865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1" y="0"/>
            <a:ext cx="24387174" cy="6776575"/>
          </a:xfrm>
          <a:prstGeom prst="rect">
            <a:avLst/>
          </a:prstGeom>
          <a:noFill/>
          <a:ln>
            <a:noFill/>
          </a:ln>
        </p:spPr>
        <p:txBody>
          <a:bodyPr lIns="914400" tIns="914400" rIns="914400" bIns="914400" anchor="b">
            <a:noAutofit/>
          </a:bodyPr>
          <a:lstStyle>
            <a:lvl1pPr algn="ctr">
              <a:defRPr sz="10000" b="0" i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421187" y="6816852"/>
            <a:ext cx="15544800" cy="82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" y="6899148"/>
            <a:ext cx="24387174" cy="6816852"/>
          </a:xfrm>
          <a:prstGeom prst="rect">
            <a:avLst/>
          </a:prstGeom>
        </p:spPr>
        <p:txBody>
          <a:bodyPr lIns="914400" tIns="914400" rIns="914400" bIns="914400" anchor="t" anchorCtr="1"/>
          <a:lstStyle>
            <a:lvl1pPr marL="0" indent="0">
              <a:buNone/>
              <a:defRPr sz="400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solidFill>
                  <a:schemeClr val="bg2"/>
                </a:solidFill>
                <a:latin typeface="Verdana" charset="0"/>
              </a:rPr>
              <a:pPr/>
              <a:t>‹#›</a:t>
            </a:fld>
            <a:endParaRPr lang="en-US" sz="2400" dirty="0">
              <a:solidFill>
                <a:schemeClr val="bg2"/>
              </a:solidFill>
              <a:latin typeface="Verdana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bg2"/>
                </a:solidFill>
                <a:latin typeface="Verdana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</p:spTree>
    <p:extLst>
      <p:ext uri="{BB962C8B-B14F-4D97-AF65-F5344CB8AC3E}">
        <p14:creationId xmlns:p14="http://schemas.microsoft.com/office/powerpoint/2010/main" val="319237433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py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5" y="12849225"/>
            <a:ext cx="4210674" cy="457199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5988" y="0"/>
            <a:ext cx="22555200" cy="2973847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algn="ctr">
              <a:defRPr sz="7200" b="0" i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915988" y="3165117"/>
            <a:ext cx="22555200" cy="9179283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marL="0" indent="0">
              <a:buNone/>
              <a:defRPr sz="360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914401" y="3001583"/>
            <a:ext cx="22556787" cy="162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</a:endParaRP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solidFill>
                  <a:schemeClr val="bg2"/>
                </a:solidFill>
                <a:latin typeface="Verdana" charset="0"/>
              </a:rPr>
              <a:pPr/>
              <a:t>‹#›</a:t>
            </a:fld>
            <a:endParaRPr lang="en-US" sz="2400" dirty="0">
              <a:solidFill>
                <a:schemeClr val="bg2"/>
              </a:solidFill>
              <a:latin typeface="Verdana" charset="0"/>
            </a:endParaRP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bg2"/>
                </a:solidFill>
                <a:latin typeface="Verdana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</p:spTree>
    <p:extLst>
      <p:ext uri="{BB962C8B-B14F-4D97-AF65-F5344CB8AC3E}">
        <p14:creationId xmlns:p14="http://schemas.microsoft.com/office/powerpoint/2010/main" val="213181925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+ Copy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5" y="12849225"/>
            <a:ext cx="4210674" cy="457199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5988" y="0"/>
            <a:ext cx="22555200" cy="2973847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algn="ctr">
              <a:defRPr sz="7200" b="0" i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1"/>
          </p:nvPr>
        </p:nvSpPr>
        <p:spPr>
          <a:xfrm>
            <a:off x="914401" y="3164434"/>
            <a:ext cx="22860000" cy="9179967"/>
          </a:xfrm>
          <a:prstGeom prst="rect">
            <a:avLst/>
          </a:prstGeom>
        </p:spPr>
        <p:txBody>
          <a:bodyPr lIns="914400" tIns="914400" rIns="914400" bIns="914400"/>
          <a:lstStyle>
            <a:lvl1pPr>
              <a:spcBef>
                <a:spcPts val="4000"/>
              </a:spcBef>
              <a:defRPr sz="3600">
                <a:solidFill>
                  <a:schemeClr val="bg1"/>
                </a:solidFill>
                <a:latin typeface="Verdana" charset="0"/>
              </a:defRPr>
            </a:lvl1pPr>
            <a:lvl2pPr>
              <a:spcBef>
                <a:spcPts val="4000"/>
              </a:spcBef>
              <a:defRPr sz="3600">
                <a:solidFill>
                  <a:schemeClr val="bg1"/>
                </a:solidFill>
                <a:latin typeface="Verdana" charset="0"/>
              </a:defRPr>
            </a:lvl2pPr>
            <a:lvl3pPr>
              <a:spcBef>
                <a:spcPts val="4000"/>
              </a:spcBef>
              <a:defRPr sz="3600">
                <a:solidFill>
                  <a:schemeClr val="bg1"/>
                </a:solidFill>
                <a:latin typeface="Verdana" charset="0"/>
              </a:defRPr>
            </a:lvl3pPr>
            <a:lvl4pPr>
              <a:spcBef>
                <a:spcPts val="4000"/>
              </a:spcBef>
              <a:defRPr sz="3600">
                <a:solidFill>
                  <a:schemeClr val="bg1"/>
                </a:solidFill>
                <a:latin typeface="Verdana" charset="0"/>
              </a:defRPr>
            </a:lvl4pPr>
            <a:lvl5pPr>
              <a:spcBef>
                <a:spcPts val="4000"/>
              </a:spcBef>
              <a:defRPr sz="3600">
                <a:solidFill>
                  <a:schemeClr val="bg1"/>
                </a:solidFill>
                <a:latin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914401" y="3001583"/>
            <a:ext cx="22556787" cy="162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solidFill>
                  <a:schemeClr val="bg2"/>
                </a:solidFill>
                <a:latin typeface="Verdana" charset="0"/>
              </a:rPr>
              <a:pPr/>
              <a:t>‹#›</a:t>
            </a:fld>
            <a:endParaRPr lang="en-US" sz="2400" dirty="0">
              <a:solidFill>
                <a:schemeClr val="bg2"/>
              </a:solidFill>
              <a:latin typeface="Verdana" charset="0"/>
            </a:endParaRP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bg2"/>
                </a:solidFill>
                <a:latin typeface="Verdana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</p:spTree>
    <p:extLst>
      <p:ext uri="{BB962C8B-B14F-4D97-AF65-F5344CB8AC3E}">
        <p14:creationId xmlns:p14="http://schemas.microsoft.com/office/powerpoint/2010/main" val="290475649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5" y="12849225"/>
            <a:ext cx="4210674" cy="457199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1" y="0"/>
            <a:ext cx="22556787" cy="2973847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algn="ctr">
              <a:defRPr sz="7200" b="0" i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2198223" y="3165117"/>
            <a:ext cx="11272965" cy="9179283"/>
          </a:xfrm>
          <a:prstGeom prst="rect">
            <a:avLst/>
          </a:prstGeom>
        </p:spPr>
        <p:txBody>
          <a:bodyPr lIns="457200" tIns="914400" rIns="914400" bIns="914400"/>
          <a:lstStyle>
            <a:lvl1pPr>
              <a:spcBef>
                <a:spcPts val="4000"/>
              </a:spcBef>
              <a:defRPr sz="3600">
                <a:solidFill>
                  <a:srgbClr val="FFFFFF"/>
                </a:solidFill>
                <a:latin typeface="Verdana" charset="0"/>
              </a:defRPr>
            </a:lvl1pPr>
            <a:lvl2pPr>
              <a:spcBef>
                <a:spcPts val="4000"/>
              </a:spcBef>
              <a:defRPr sz="3600">
                <a:solidFill>
                  <a:srgbClr val="FFFFFF"/>
                </a:solidFill>
                <a:latin typeface="Verdana" charset="0"/>
              </a:defRPr>
            </a:lvl2pPr>
            <a:lvl3pPr>
              <a:spcBef>
                <a:spcPts val="4000"/>
              </a:spcBef>
              <a:defRPr sz="3600">
                <a:solidFill>
                  <a:srgbClr val="FFFFFF"/>
                </a:solidFill>
                <a:latin typeface="Verdana" charset="0"/>
              </a:defRPr>
            </a:lvl3pPr>
            <a:lvl4pPr>
              <a:spcBef>
                <a:spcPts val="4000"/>
              </a:spcBef>
              <a:defRPr sz="3600">
                <a:solidFill>
                  <a:srgbClr val="FFFFFF"/>
                </a:solidFill>
                <a:latin typeface="Verdana" charset="0"/>
              </a:defRPr>
            </a:lvl4pPr>
            <a:lvl5pPr>
              <a:spcBef>
                <a:spcPts val="4000"/>
              </a:spcBef>
              <a:defRPr sz="3600">
                <a:solidFill>
                  <a:srgbClr val="FFFFFF"/>
                </a:solidFill>
                <a:latin typeface="Verdana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/>
          </p:nvPr>
        </p:nvSpPr>
        <p:spPr>
          <a:xfrm>
            <a:off x="921429" y="3165117"/>
            <a:ext cx="11267522" cy="9179283"/>
          </a:xfrm>
          <a:prstGeom prst="rect">
            <a:avLst/>
          </a:prstGeom>
        </p:spPr>
        <p:txBody>
          <a:bodyPr lIns="914400" tIns="914400" rIns="914400" bIns="914400"/>
          <a:lstStyle>
            <a:lvl1pPr>
              <a:spcBef>
                <a:spcPts val="4000"/>
              </a:spcBef>
              <a:defRPr sz="3600">
                <a:solidFill>
                  <a:srgbClr val="FFFFFF"/>
                </a:solidFill>
                <a:latin typeface="Verdana" charset="0"/>
              </a:defRPr>
            </a:lvl1pPr>
            <a:lvl2pPr>
              <a:spcBef>
                <a:spcPts val="4000"/>
              </a:spcBef>
              <a:defRPr sz="3600">
                <a:solidFill>
                  <a:srgbClr val="FFFFFF"/>
                </a:solidFill>
                <a:latin typeface="Verdana" charset="0"/>
              </a:defRPr>
            </a:lvl2pPr>
            <a:lvl3pPr>
              <a:spcBef>
                <a:spcPts val="4000"/>
              </a:spcBef>
              <a:defRPr sz="3600">
                <a:solidFill>
                  <a:srgbClr val="FFFFFF"/>
                </a:solidFill>
                <a:latin typeface="Verdana" charset="0"/>
              </a:defRPr>
            </a:lvl3pPr>
            <a:lvl4pPr>
              <a:spcBef>
                <a:spcPts val="4000"/>
              </a:spcBef>
              <a:defRPr sz="3600">
                <a:solidFill>
                  <a:srgbClr val="FFFFFF"/>
                </a:solidFill>
                <a:latin typeface="Verdana" charset="0"/>
              </a:defRPr>
            </a:lvl4pPr>
            <a:lvl5pPr>
              <a:spcBef>
                <a:spcPts val="4000"/>
              </a:spcBef>
              <a:defRPr sz="3600">
                <a:solidFill>
                  <a:srgbClr val="FFFFFF"/>
                </a:solidFill>
                <a:latin typeface="Verdana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914401" y="3001583"/>
            <a:ext cx="22556787" cy="162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</a:endParaRPr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solidFill>
                  <a:schemeClr val="bg2"/>
                </a:solidFill>
                <a:latin typeface="Verdana" charset="0"/>
              </a:rPr>
              <a:pPr/>
              <a:t>‹#›</a:t>
            </a:fld>
            <a:endParaRPr lang="en-US" sz="2400" dirty="0">
              <a:solidFill>
                <a:schemeClr val="bg2"/>
              </a:solidFill>
              <a:latin typeface="Verdana" charset="0"/>
            </a:endParaRP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bg2"/>
                </a:solidFill>
                <a:latin typeface="Verdana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</p:spTree>
    <p:extLst>
      <p:ext uri="{BB962C8B-B14F-4D97-AF65-F5344CB8AC3E}">
        <p14:creationId xmlns:p14="http://schemas.microsoft.com/office/powerpoint/2010/main" val="159266993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216511" y="0"/>
            <a:ext cx="12170664" cy="13716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3200">
                <a:latin typeface="Verdana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13"/>
          <p:cNvSpPr>
            <a:spLocks noGrp="1"/>
          </p:cNvSpPr>
          <p:nvPr>
            <p:ph type="title"/>
          </p:nvPr>
        </p:nvSpPr>
        <p:spPr>
          <a:xfrm>
            <a:off x="915988" y="0"/>
            <a:ext cx="11300523" cy="3841052"/>
          </a:xfrm>
          <a:prstGeom prst="rect">
            <a:avLst/>
          </a:prstGeom>
          <a:noFill/>
          <a:ln>
            <a:noFill/>
          </a:ln>
        </p:spPr>
        <p:txBody>
          <a:bodyPr wrap="square" lIns="0" tIns="914400" rIns="914400" bIns="914400" anchor="ctr" anchorCtr="1">
            <a:spAutoFit/>
          </a:bodyPr>
          <a:lstStyle>
            <a:lvl1pPr algn="l">
              <a:defRPr sz="7200" b="0" i="0">
                <a:solidFill>
                  <a:schemeClr val="accent3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914401" y="3841052"/>
            <a:ext cx="11302110" cy="8503348"/>
          </a:xfrm>
          <a:prstGeom prst="rect">
            <a:avLst/>
          </a:prstGeom>
          <a:noFill/>
        </p:spPr>
        <p:txBody>
          <a:bodyPr lIns="0" tIns="914400" rIns="914400" bIns="914400">
            <a:noAutofit/>
          </a:bodyPr>
          <a:lstStyle>
            <a:lvl1pPr marL="0" indent="0">
              <a:buNone/>
              <a:defRPr sz="3600"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solidFill>
                  <a:schemeClr val="accent3"/>
                </a:solidFill>
                <a:latin typeface="Verdana" charset="0"/>
              </a:rPr>
              <a:pPr/>
              <a:t>‹#›</a:t>
            </a:fld>
            <a:endParaRPr lang="en-US" sz="2400" dirty="0">
              <a:solidFill>
                <a:schemeClr val="accent3"/>
              </a:solidFill>
              <a:latin typeface="Verdana" charset="0"/>
            </a:endParaRPr>
          </a:p>
        </p:txBody>
      </p:sp>
      <p:sp>
        <p:nvSpPr>
          <p:cNvPr id="8" name="Footer Placeholder 2"/>
          <p:cNvSpPr txBox="1">
            <a:spLocks/>
          </p:cNvSpPr>
          <p:nvPr userDrawn="1"/>
        </p:nvSpPr>
        <p:spPr>
          <a:xfrm>
            <a:off x="7493000" y="12712700"/>
            <a:ext cx="4723511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defPPr>
              <a:defRPr lang="en-US"/>
            </a:defPPr>
            <a:lvl1pPr marL="0" algn="l" defTabSz="1828891" rtl="0" eaLnBrk="1" latinLnBrk="0" hangingPunct="1">
              <a:defRPr sz="2400" kern="1200">
                <a:solidFill>
                  <a:schemeClr val="bg2"/>
                </a:solidFill>
                <a:latin typeface="Gill Sans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3"/>
                </a:solidFill>
                <a:latin typeface="Verdana" charset="0"/>
              </a:rPr>
              <a:t>© 2017 Rancher Labs, Inc.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2849225"/>
            <a:ext cx="3104509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16889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2170664" cy="13716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3200">
                <a:latin typeface="Verdana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latin typeface="Verdana" charset="0"/>
              </a:rPr>
              <a:pPr/>
              <a:t>‹#›</a:t>
            </a:fld>
            <a:endParaRPr lang="en-US" sz="2400" dirty="0">
              <a:latin typeface="Verdana" charset="0"/>
            </a:endParaRPr>
          </a:p>
        </p:txBody>
      </p:sp>
      <p:sp>
        <p:nvSpPr>
          <p:cNvPr id="10" name="Title 13"/>
          <p:cNvSpPr>
            <a:spLocks noGrp="1"/>
          </p:cNvSpPr>
          <p:nvPr>
            <p:ph type="title"/>
          </p:nvPr>
        </p:nvSpPr>
        <p:spPr>
          <a:xfrm>
            <a:off x="12170665" y="0"/>
            <a:ext cx="11300524" cy="3841052"/>
          </a:xfrm>
          <a:prstGeom prst="rect">
            <a:avLst/>
          </a:prstGeom>
          <a:noFill/>
          <a:ln>
            <a:noFill/>
          </a:ln>
        </p:spPr>
        <p:txBody>
          <a:bodyPr wrap="square" lIns="914400" tIns="914400" rIns="0" bIns="914400" anchor="ctr" anchorCtr="1">
            <a:spAutoFit/>
          </a:bodyPr>
          <a:lstStyle>
            <a:lvl1pPr algn="l">
              <a:defRPr sz="7200" b="0" i="0">
                <a:solidFill>
                  <a:schemeClr val="accent3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12170665" y="3841052"/>
            <a:ext cx="11300524" cy="8503348"/>
          </a:xfrm>
          <a:prstGeom prst="rect">
            <a:avLst/>
          </a:prstGeom>
          <a:noFill/>
        </p:spPr>
        <p:txBody>
          <a:bodyPr lIns="914400" tIns="914400" rIns="0" bIns="914400">
            <a:noAutofit/>
          </a:bodyPr>
          <a:lstStyle>
            <a:lvl1pPr marL="0" indent="0">
              <a:buNone/>
              <a:defRPr sz="3600"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2"/>
          <p:cNvSpPr txBox="1">
            <a:spLocks/>
          </p:cNvSpPr>
          <p:nvPr userDrawn="1"/>
        </p:nvSpPr>
        <p:spPr>
          <a:xfrm>
            <a:off x="12170664" y="12712700"/>
            <a:ext cx="4723511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defPPr>
              <a:defRPr lang="en-US"/>
            </a:defPPr>
            <a:lvl1pPr marL="0" algn="l" defTabSz="1828891" rtl="0" eaLnBrk="1" latinLnBrk="0" hangingPunct="1">
              <a:defRPr sz="2400" kern="1200">
                <a:solidFill>
                  <a:schemeClr val="bg2"/>
                </a:solidFill>
                <a:latin typeface="Gill Sans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3"/>
                </a:solidFill>
                <a:latin typeface="Verdana" charset="0"/>
              </a:rPr>
              <a:t>© 2017 Rancher Labs, Inc.</a:t>
            </a:r>
          </a:p>
        </p:txBody>
      </p:sp>
    </p:spTree>
    <p:extLst>
      <p:ext uri="{BB962C8B-B14F-4D97-AF65-F5344CB8AC3E}">
        <p14:creationId xmlns:p14="http://schemas.microsoft.com/office/powerpoint/2010/main" val="57546475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6085332" cy="1371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12" y="4698857"/>
            <a:ext cx="2785308" cy="236870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7915799"/>
            <a:ext cx="6071923" cy="61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STORAGE</a:t>
            </a:r>
          </a:p>
        </p:txBody>
      </p:sp>
      <p:sp>
        <p:nvSpPr>
          <p:cNvPr id="11" name="Title 13"/>
          <p:cNvSpPr>
            <a:spLocks noGrp="1"/>
          </p:cNvSpPr>
          <p:nvPr>
            <p:ph type="title"/>
          </p:nvPr>
        </p:nvSpPr>
        <p:spPr>
          <a:xfrm>
            <a:off x="6071923" y="0"/>
            <a:ext cx="18315252" cy="3841052"/>
          </a:xfrm>
          <a:prstGeom prst="rect">
            <a:avLst/>
          </a:prstGeom>
          <a:noFill/>
          <a:ln>
            <a:noFill/>
          </a:ln>
        </p:spPr>
        <p:txBody>
          <a:bodyPr lIns="914400" tIns="914400" rIns="914400" bIns="914400" anchor="ctr" anchorCtr="0">
            <a:noAutofit/>
          </a:bodyPr>
          <a:lstStyle>
            <a:lvl1pPr algn="l">
              <a:defRPr sz="7200" b="0" i="0">
                <a:solidFill>
                  <a:schemeClr val="accent3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6071923" y="3841051"/>
            <a:ext cx="18315252" cy="8031401"/>
          </a:xfrm>
          <a:prstGeom prst="rect">
            <a:avLst/>
          </a:prstGeom>
          <a:noFill/>
        </p:spPr>
        <p:txBody>
          <a:bodyPr lIns="914400" tIns="914400" rIns="914400" bIns="914400">
            <a:noAutofit/>
          </a:bodyPr>
          <a:lstStyle>
            <a:lvl1pPr marL="0" indent="0">
              <a:buNone/>
              <a:defRPr sz="3600"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6999949" y="3759627"/>
            <a:ext cx="16459200" cy="162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</a:endParaRP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solidFill>
                  <a:schemeClr val="accent3"/>
                </a:solidFill>
                <a:latin typeface="Verdana" charset="0"/>
              </a:rPr>
              <a:pPr/>
              <a:t>‹#›</a:t>
            </a:fld>
            <a:endParaRPr lang="en-US" sz="2400" dirty="0">
              <a:solidFill>
                <a:schemeClr val="accent3"/>
              </a:solidFill>
              <a:latin typeface="Verdana" charset="0"/>
            </a:endParaRP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accent3"/>
                </a:solidFill>
                <a:latin typeface="Verdana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</p:spTree>
    <p:extLst>
      <p:ext uri="{BB962C8B-B14F-4D97-AF65-F5344CB8AC3E}">
        <p14:creationId xmlns:p14="http://schemas.microsoft.com/office/powerpoint/2010/main" val="29097356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ad Balanc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3"/>
          <p:cNvSpPr>
            <a:spLocks noGrp="1"/>
          </p:cNvSpPr>
          <p:nvPr>
            <p:ph type="title"/>
          </p:nvPr>
        </p:nvSpPr>
        <p:spPr>
          <a:xfrm>
            <a:off x="6071923" y="0"/>
            <a:ext cx="18315252" cy="3841052"/>
          </a:xfrm>
          <a:prstGeom prst="rect">
            <a:avLst/>
          </a:prstGeom>
          <a:noFill/>
          <a:ln>
            <a:noFill/>
          </a:ln>
        </p:spPr>
        <p:txBody>
          <a:bodyPr lIns="914400" tIns="914400" rIns="914400" bIns="914400" anchor="ctr" anchorCtr="0">
            <a:noAutofit/>
          </a:bodyPr>
          <a:lstStyle>
            <a:lvl1pPr algn="l">
              <a:defRPr sz="7200" b="0" i="0">
                <a:solidFill>
                  <a:schemeClr val="accent3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6071923" y="3841051"/>
            <a:ext cx="18315252" cy="8031401"/>
          </a:xfrm>
          <a:prstGeom prst="rect">
            <a:avLst/>
          </a:prstGeom>
          <a:noFill/>
        </p:spPr>
        <p:txBody>
          <a:bodyPr lIns="914400" tIns="914400" rIns="914400" bIns="914400">
            <a:noAutofit/>
          </a:bodyPr>
          <a:lstStyle>
            <a:lvl1pPr marL="0" indent="0">
              <a:buNone/>
              <a:defRPr sz="3600"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6999949" y="3759627"/>
            <a:ext cx="16459200" cy="162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6085332" cy="1371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11" y="4822588"/>
            <a:ext cx="2785307" cy="2254242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7915799"/>
            <a:ext cx="6071923" cy="61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LOAD BALANCING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solidFill>
                  <a:schemeClr val="accent3"/>
                </a:solidFill>
                <a:latin typeface="Verdana" charset="0"/>
              </a:rPr>
              <a:pPr/>
              <a:t>‹#›</a:t>
            </a:fld>
            <a:endParaRPr lang="en-US" sz="2400" dirty="0">
              <a:solidFill>
                <a:schemeClr val="accent3"/>
              </a:solidFill>
              <a:latin typeface="Verdana" charset="0"/>
            </a:endParaRP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accent3"/>
                </a:solidFill>
                <a:latin typeface="Verdana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</p:spTree>
    <p:extLst>
      <p:ext uri="{BB962C8B-B14F-4D97-AF65-F5344CB8AC3E}">
        <p14:creationId xmlns:p14="http://schemas.microsoft.com/office/powerpoint/2010/main" val="70680474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o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3"/>
          <p:cNvSpPr>
            <a:spLocks noGrp="1"/>
          </p:cNvSpPr>
          <p:nvPr>
            <p:ph type="title"/>
          </p:nvPr>
        </p:nvSpPr>
        <p:spPr>
          <a:xfrm>
            <a:off x="6071923" y="0"/>
            <a:ext cx="18315252" cy="3841052"/>
          </a:xfrm>
          <a:prstGeom prst="rect">
            <a:avLst/>
          </a:prstGeom>
          <a:noFill/>
          <a:ln>
            <a:noFill/>
          </a:ln>
        </p:spPr>
        <p:txBody>
          <a:bodyPr lIns="914400" tIns="914400" rIns="914400" bIns="914400" anchor="ctr" anchorCtr="0">
            <a:noAutofit/>
          </a:bodyPr>
          <a:lstStyle>
            <a:lvl1pPr algn="l">
              <a:defRPr sz="7200" b="0" i="0">
                <a:solidFill>
                  <a:schemeClr val="accent3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6071923" y="3841051"/>
            <a:ext cx="18315252" cy="8031401"/>
          </a:xfrm>
          <a:prstGeom prst="rect">
            <a:avLst/>
          </a:prstGeom>
          <a:noFill/>
        </p:spPr>
        <p:txBody>
          <a:bodyPr lIns="914400" tIns="914400" rIns="914400" bIns="914400">
            <a:noAutofit/>
          </a:bodyPr>
          <a:lstStyle>
            <a:lvl1pPr marL="0" indent="0">
              <a:buNone/>
              <a:defRPr sz="3600"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6999949" y="3759627"/>
            <a:ext cx="16459200" cy="162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6085332" cy="1371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307" y="4613558"/>
            <a:ext cx="2785307" cy="2470966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7915799"/>
            <a:ext cx="6071923" cy="61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MONITORING</a:t>
            </a: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solidFill>
                  <a:schemeClr val="accent3"/>
                </a:solidFill>
                <a:latin typeface="Verdana" charset="0"/>
              </a:rPr>
              <a:pPr/>
              <a:t>‹#›</a:t>
            </a:fld>
            <a:endParaRPr lang="en-US" sz="2400" dirty="0">
              <a:solidFill>
                <a:schemeClr val="accent3"/>
              </a:solidFill>
              <a:latin typeface="Verdana" charset="0"/>
            </a:endParaRPr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accent3"/>
                </a:solidFill>
                <a:latin typeface="Verdana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</p:spTree>
    <p:extLst>
      <p:ext uri="{BB962C8B-B14F-4D97-AF65-F5344CB8AC3E}">
        <p14:creationId xmlns:p14="http://schemas.microsoft.com/office/powerpoint/2010/main" val="3282516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Line_Header + Anything">
    <p:bg>
      <p:bgPr>
        <a:solidFill>
          <a:schemeClr val="accent1">
            <a:alpha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Arial" charset="0"/>
              </a:rPr>
              <a:pPr/>
              <a:t>‹#›</a:t>
            </a:fld>
            <a:endParaRPr lang="en-US" sz="1800" dirty="0">
              <a:latin typeface="Arial" charset="0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1" y="27737"/>
            <a:ext cx="21220175" cy="2973847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0"/>
          <a:lstStyle>
            <a:lvl1pPr algn="l">
              <a:defRPr sz="7200" b="0" i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8016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accent1"/>
                </a:solidFill>
                <a:latin typeface="Arial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914402" y="3001584"/>
            <a:ext cx="21220176" cy="9342817"/>
          </a:xfrm>
          <a:prstGeom prst="rect">
            <a:avLst/>
          </a:prstGeom>
        </p:spPr>
        <p:txBody>
          <a:bodyPr lIns="914400" tIns="914400" rIns="914400" bIns="914400"/>
          <a:lstStyle>
            <a:lvl1pPr>
              <a:spcBef>
                <a:spcPts val="4000"/>
              </a:spcBef>
              <a:defRPr sz="3600">
                <a:latin typeface="Arial" charset="0"/>
              </a:defRPr>
            </a:lvl1pPr>
            <a:lvl2pPr>
              <a:spcBef>
                <a:spcPts val="4000"/>
              </a:spcBef>
              <a:defRPr sz="3600">
                <a:latin typeface="Arial" charset="0"/>
              </a:defRPr>
            </a:lvl2pPr>
            <a:lvl3pPr>
              <a:spcBef>
                <a:spcPts val="4000"/>
              </a:spcBef>
              <a:defRPr sz="3600">
                <a:latin typeface="Arial" charset="0"/>
              </a:defRPr>
            </a:lvl3pPr>
            <a:lvl4pPr>
              <a:spcBef>
                <a:spcPts val="4000"/>
              </a:spcBef>
              <a:defRPr sz="3600">
                <a:latin typeface="Arial" charset="0"/>
              </a:defRPr>
            </a:lvl4pPr>
            <a:lvl5pPr>
              <a:spcBef>
                <a:spcPts val="4000"/>
              </a:spcBef>
              <a:defRPr sz="3600">
                <a:latin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2849225"/>
            <a:ext cx="3104509" cy="45719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22134577" y="0"/>
            <a:ext cx="2404998" cy="13715999"/>
          </a:xfrm>
          <a:prstGeom prst="rect">
            <a:avLst/>
          </a:prstGeom>
          <a:solidFill>
            <a:srgbClr val="A1D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91" r="13161"/>
          <a:stretch/>
        </p:blipFill>
        <p:spPr>
          <a:xfrm>
            <a:off x="22134577" y="7070443"/>
            <a:ext cx="2404998" cy="6645557"/>
          </a:xfrm>
          <a:prstGeom prst="rect">
            <a:avLst/>
          </a:prstGeom>
        </p:spPr>
      </p:pic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8137187" y="128651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solidFill>
                  <a:schemeClr val="bg1"/>
                </a:solidFill>
                <a:latin typeface="Arial" charset="0"/>
              </a:rPr>
              <a:pPr/>
              <a:t>‹#›</a:t>
            </a:fld>
            <a:endParaRPr lang="en-US" sz="1800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75072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b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3"/>
          <p:cNvSpPr>
            <a:spLocks noGrp="1"/>
          </p:cNvSpPr>
          <p:nvPr>
            <p:ph type="title"/>
          </p:nvPr>
        </p:nvSpPr>
        <p:spPr>
          <a:xfrm>
            <a:off x="6071923" y="0"/>
            <a:ext cx="18315252" cy="3841052"/>
          </a:xfrm>
          <a:prstGeom prst="rect">
            <a:avLst/>
          </a:prstGeom>
          <a:noFill/>
          <a:ln>
            <a:noFill/>
          </a:ln>
        </p:spPr>
        <p:txBody>
          <a:bodyPr lIns="914400" tIns="914400" rIns="914400" bIns="914400" anchor="ctr" anchorCtr="0">
            <a:noAutofit/>
          </a:bodyPr>
          <a:lstStyle>
            <a:lvl1pPr algn="l">
              <a:defRPr sz="7200" b="0" i="0">
                <a:solidFill>
                  <a:schemeClr val="accent3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6071923" y="3841051"/>
            <a:ext cx="18315252" cy="8031401"/>
          </a:xfrm>
          <a:prstGeom prst="rect">
            <a:avLst/>
          </a:prstGeom>
          <a:noFill/>
        </p:spPr>
        <p:txBody>
          <a:bodyPr lIns="914400" tIns="914400" rIns="914400" bIns="914400">
            <a:noAutofit/>
          </a:bodyPr>
          <a:lstStyle>
            <a:lvl1pPr marL="0" indent="0">
              <a:buNone/>
              <a:defRPr sz="3600"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6999949" y="3759627"/>
            <a:ext cx="16459200" cy="162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6085332" cy="1371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845" y="4299216"/>
            <a:ext cx="2395723" cy="2785307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7915799"/>
            <a:ext cx="6071923" cy="61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rPr>
              <a:t>DATABASE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solidFill>
                  <a:schemeClr val="accent3"/>
                </a:solidFill>
                <a:latin typeface="Verdana" charset="0"/>
              </a:rPr>
              <a:pPr/>
              <a:t>‹#›</a:t>
            </a:fld>
            <a:endParaRPr lang="en-US" sz="2400" dirty="0">
              <a:solidFill>
                <a:schemeClr val="accent3"/>
              </a:solidFill>
              <a:latin typeface="Verdana" charset="0"/>
            </a:endParaRP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accent3"/>
                </a:solidFill>
                <a:latin typeface="Verdana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</p:spTree>
    <p:extLst>
      <p:ext uri="{BB962C8B-B14F-4D97-AF65-F5344CB8AC3E}">
        <p14:creationId xmlns:p14="http://schemas.microsoft.com/office/powerpoint/2010/main" val="364289111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1219359" y="549275"/>
            <a:ext cx="21948458" cy="228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5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9600" b="1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9600" b="1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9600" b="1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9600" b="1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9600" b="1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9600" b="1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9600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1219359" y="3200400"/>
            <a:ext cx="21948458" cy="93211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215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43843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6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3657646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4876861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6096076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7315291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8534507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9753722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334894" y="12797304"/>
            <a:ext cx="1054057" cy="7323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2400" smtClean="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‹#›</a:t>
            </a:fld>
            <a:endParaRPr lang="en-US" sz="24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19161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>
              <a:latin typeface="Arial" charset="0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1" y="27738"/>
            <a:ext cx="22556787" cy="2450768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algn="ctr">
              <a:defRPr sz="7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801600"/>
            <a:ext cx="8229600" cy="6858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/>
              <a:t>© 2017 Rancher Labs, Inc.</a:t>
            </a:r>
            <a:endParaRPr lang="en-US" dirty="0"/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18137187" y="128651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solidFill>
                  <a:schemeClr val="bg1"/>
                </a:solidFill>
                <a:latin typeface="Arial" charset="0"/>
              </a:rPr>
              <a:pPr/>
              <a:t>‹#›</a:t>
            </a:fld>
            <a:endParaRPr lang="en-US" sz="1800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2915814"/>
            <a:ext cx="3104509" cy="45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461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ide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7984787" y="1490726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Arial" charset="0"/>
              </a:rPr>
              <a:pPr/>
              <a:t>‹#›</a:t>
            </a:fld>
            <a:endParaRPr lang="en-US" sz="1800" dirty="0">
              <a:latin typeface="Arial" charset="0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5" y="-4178502"/>
            <a:ext cx="22556787" cy="2450768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algn="ctr">
              <a:defRPr sz="7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499616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5" y="15043785"/>
            <a:ext cx="4210674" cy="457199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quarter" idx="11"/>
          </p:nvPr>
        </p:nvSpPr>
        <p:spPr>
          <a:xfrm>
            <a:off x="914401" y="11670097"/>
            <a:ext cx="22556787" cy="2045904"/>
          </a:xfrm>
          <a:prstGeom prst="rect">
            <a:avLst/>
          </a:prstGeom>
        </p:spPr>
        <p:txBody>
          <a:bodyPr lIns="914400" tIns="685800" rIns="914400" bIns="685800" anchor="ctr" anchorCtr="1"/>
          <a:lstStyle>
            <a:lvl1pPr marL="0" indent="0">
              <a:spcBef>
                <a:spcPts val="4000"/>
              </a:spcBef>
              <a:buNone/>
              <a:defRPr sz="3600">
                <a:solidFill>
                  <a:schemeClr val="bg1"/>
                </a:solidFill>
                <a:latin typeface="Arial" charset="0"/>
              </a:defRPr>
            </a:lvl1pPr>
            <a:lvl2pPr>
              <a:spcBef>
                <a:spcPts val="4000"/>
              </a:spcBef>
              <a:defRPr sz="3600">
                <a:latin typeface="Verdana" charset="0"/>
              </a:defRPr>
            </a:lvl2pPr>
            <a:lvl3pPr>
              <a:spcBef>
                <a:spcPts val="4000"/>
              </a:spcBef>
              <a:defRPr sz="3600">
                <a:latin typeface="Verdana" charset="0"/>
              </a:defRPr>
            </a:lvl3pPr>
            <a:lvl4pPr>
              <a:spcBef>
                <a:spcPts val="4000"/>
              </a:spcBef>
              <a:defRPr sz="3600">
                <a:latin typeface="Verdana" charset="0"/>
              </a:defRPr>
            </a:lvl4pPr>
            <a:lvl5pPr>
              <a:spcBef>
                <a:spcPts val="4000"/>
              </a:spcBef>
              <a:defRPr sz="3600">
                <a:latin typeface="Verdan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8585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video">
    <p:bg>
      <p:bgPr>
        <a:blipFill dpi="0" rotWithShape="1">
          <a:blip r:embed="rId2">
            <a:lum/>
          </a:blip>
          <a:srcRect/>
          <a:stretch>
            <a:fillRect l="-5000" t="-5000" r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7984787" y="1490726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Arial" charset="0"/>
              </a:rPr>
              <a:pPr/>
              <a:t>‹#›</a:t>
            </a:fld>
            <a:endParaRPr lang="en-US" sz="1800" dirty="0">
              <a:latin typeface="Arial" charset="0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5" y="-4178502"/>
            <a:ext cx="22556787" cy="2450768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algn="ctr">
              <a:defRPr sz="7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499616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5" y="15043785"/>
            <a:ext cx="4210674" cy="457199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quarter" idx="11"/>
          </p:nvPr>
        </p:nvSpPr>
        <p:spPr>
          <a:xfrm>
            <a:off x="914401" y="11670097"/>
            <a:ext cx="22556787" cy="2045904"/>
          </a:xfrm>
          <a:prstGeom prst="rect">
            <a:avLst/>
          </a:prstGeom>
        </p:spPr>
        <p:txBody>
          <a:bodyPr lIns="914400" tIns="685800" rIns="914400" bIns="685800" anchor="ctr" anchorCtr="1"/>
          <a:lstStyle>
            <a:lvl1pPr marL="0" indent="0">
              <a:spcBef>
                <a:spcPts val="4000"/>
              </a:spcBef>
              <a:buNone/>
              <a:defRPr sz="3600">
                <a:solidFill>
                  <a:schemeClr val="bg1"/>
                </a:solidFill>
                <a:latin typeface="Arial" charset="0"/>
              </a:defRPr>
            </a:lvl1pPr>
            <a:lvl2pPr>
              <a:spcBef>
                <a:spcPts val="4000"/>
              </a:spcBef>
              <a:defRPr sz="3600">
                <a:latin typeface="Verdana" charset="0"/>
              </a:defRPr>
            </a:lvl2pPr>
            <a:lvl3pPr>
              <a:spcBef>
                <a:spcPts val="4000"/>
              </a:spcBef>
              <a:defRPr sz="3600">
                <a:latin typeface="Verdana" charset="0"/>
              </a:defRPr>
            </a:lvl3pPr>
            <a:lvl4pPr>
              <a:spcBef>
                <a:spcPts val="4000"/>
              </a:spcBef>
              <a:defRPr sz="3600">
                <a:latin typeface="Verdana" charset="0"/>
              </a:defRPr>
            </a:lvl4pPr>
            <a:lvl5pPr>
              <a:spcBef>
                <a:spcPts val="4000"/>
              </a:spcBef>
              <a:defRPr sz="3600">
                <a:latin typeface="Verdana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6089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Arial" charset="0"/>
              </a:rPr>
              <a:pPr/>
              <a:t>‹#›</a:t>
            </a:fld>
            <a:endParaRPr lang="en-US" sz="1800" dirty="0">
              <a:latin typeface="Arial" charset="0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1" y="27738"/>
            <a:ext cx="22556787" cy="2450768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algn="ctr">
              <a:defRPr sz="7200" b="0" i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8016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accent3"/>
                </a:solidFill>
                <a:latin typeface="Arial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2849225"/>
            <a:ext cx="3104509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56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latin typeface="Arial" charset="0"/>
              </a:rPr>
              <a:pPr/>
              <a:t>‹#›</a:t>
            </a:fld>
            <a:endParaRPr lang="en-US" sz="2400" dirty="0">
              <a:latin typeface="Arial" charset="0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1" y="33297"/>
            <a:ext cx="22556787" cy="2973847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0"/>
          <a:lstStyle>
            <a:lvl1pPr algn="l">
              <a:defRPr sz="7200" b="0" i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2198223" y="3198415"/>
            <a:ext cx="11272965" cy="9145986"/>
          </a:xfrm>
          <a:prstGeom prst="rect">
            <a:avLst/>
          </a:prstGeom>
        </p:spPr>
        <p:txBody>
          <a:bodyPr lIns="914400" tIns="914400" rIns="914400" bIns="914400"/>
          <a:lstStyle>
            <a:lvl1pPr>
              <a:spcBef>
                <a:spcPts val="4000"/>
              </a:spcBef>
              <a:defRPr sz="3600">
                <a:latin typeface="Arial" charset="0"/>
                <a:ea typeface="Arial" charset="0"/>
                <a:cs typeface="Arial" charset="0"/>
              </a:defRPr>
            </a:lvl1pPr>
            <a:lvl2pPr>
              <a:spcBef>
                <a:spcPts val="4000"/>
              </a:spcBef>
              <a:defRPr sz="3600">
                <a:latin typeface="Arial" charset="0"/>
                <a:ea typeface="Arial" charset="0"/>
                <a:cs typeface="Arial" charset="0"/>
              </a:defRPr>
            </a:lvl2pPr>
            <a:lvl3pPr>
              <a:spcBef>
                <a:spcPts val="4000"/>
              </a:spcBef>
              <a:defRPr sz="3600">
                <a:latin typeface="Arial" charset="0"/>
                <a:ea typeface="Arial" charset="0"/>
                <a:cs typeface="Arial" charset="0"/>
              </a:defRPr>
            </a:lvl3pPr>
            <a:lvl4pPr>
              <a:spcBef>
                <a:spcPts val="4000"/>
              </a:spcBef>
              <a:defRPr sz="3600">
                <a:latin typeface="Arial" charset="0"/>
                <a:ea typeface="Arial" charset="0"/>
                <a:cs typeface="Arial" charset="0"/>
              </a:defRPr>
            </a:lvl4pPr>
            <a:lvl5pPr>
              <a:spcBef>
                <a:spcPts val="4000"/>
              </a:spcBef>
              <a:defRPr sz="3600">
                <a:latin typeface="Arial" charset="0"/>
                <a:ea typeface="Arial" charset="0"/>
                <a:cs typeface="Arial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3"/>
          </p:nvPr>
        </p:nvSpPr>
        <p:spPr>
          <a:xfrm>
            <a:off x="914401" y="3198415"/>
            <a:ext cx="11274549" cy="9145986"/>
          </a:xfrm>
          <a:prstGeom prst="rect">
            <a:avLst/>
          </a:prstGeom>
        </p:spPr>
        <p:txBody>
          <a:bodyPr lIns="914400" tIns="914400" rIns="914400" bIns="914400"/>
          <a:lstStyle>
            <a:lvl1pPr>
              <a:spcBef>
                <a:spcPts val="4000"/>
              </a:spcBef>
              <a:defRPr sz="3600">
                <a:latin typeface="Arial" charset="0"/>
                <a:ea typeface="Arial" charset="0"/>
                <a:cs typeface="Arial" charset="0"/>
              </a:defRPr>
            </a:lvl1pPr>
            <a:lvl2pPr>
              <a:spcBef>
                <a:spcPts val="4000"/>
              </a:spcBef>
              <a:defRPr sz="3600">
                <a:latin typeface="Arial" charset="0"/>
                <a:ea typeface="Arial" charset="0"/>
                <a:cs typeface="Arial" charset="0"/>
              </a:defRPr>
            </a:lvl2pPr>
            <a:lvl3pPr>
              <a:spcBef>
                <a:spcPts val="4000"/>
              </a:spcBef>
              <a:defRPr sz="3600">
                <a:latin typeface="Arial" charset="0"/>
                <a:ea typeface="Arial" charset="0"/>
                <a:cs typeface="Arial" charset="0"/>
              </a:defRPr>
            </a:lvl3pPr>
            <a:lvl4pPr>
              <a:spcBef>
                <a:spcPts val="4000"/>
              </a:spcBef>
              <a:defRPr sz="3600">
                <a:latin typeface="Arial" charset="0"/>
                <a:ea typeface="Arial" charset="0"/>
                <a:cs typeface="Arial" charset="0"/>
              </a:defRPr>
            </a:lvl4pPr>
            <a:lvl5pPr>
              <a:spcBef>
                <a:spcPts val="4000"/>
              </a:spcBef>
              <a:defRPr sz="3600">
                <a:latin typeface="Arial" charset="0"/>
                <a:ea typeface="Arial" charset="0"/>
                <a:cs typeface="Arial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8016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accent3"/>
                </a:solidFill>
                <a:latin typeface="Arial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914401" y="3001583"/>
            <a:ext cx="22556787" cy="16285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2849225"/>
            <a:ext cx="3104509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93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3968114" y="9144000"/>
            <a:ext cx="4572000" cy="244602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tx1"/>
                </a:solidFill>
                <a:latin typeface="Arial" charset="0"/>
              </a:defRPr>
            </a:lvl1pPr>
            <a:lvl2pPr marL="457200" indent="0">
              <a:buFontTx/>
              <a:buNone/>
              <a:defRPr sz="1500" baseline="0">
                <a:solidFill>
                  <a:srgbClr val="FFFFFF"/>
                </a:solidFill>
              </a:defRPr>
            </a:lvl2pPr>
            <a:lvl3pPr marL="914400" indent="0">
              <a:buFontTx/>
              <a:buNone/>
              <a:defRPr sz="1500" baseline="0">
                <a:solidFill>
                  <a:srgbClr val="FFFFFF"/>
                </a:solidFill>
              </a:defRPr>
            </a:lvl3pPr>
            <a:lvl4pPr marL="1371600" indent="0">
              <a:buFontTx/>
              <a:buNone/>
              <a:defRPr sz="1500" baseline="0">
                <a:solidFill>
                  <a:srgbClr val="FFFFFF"/>
                </a:solidFill>
              </a:defRPr>
            </a:lvl4pPr>
            <a:lvl5pPr marL="1828800" indent="0">
              <a:buFontTx/>
              <a:buNone/>
              <a:defRPr sz="1500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a subhead.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936047" y="8686800"/>
            <a:ext cx="4572000" cy="0"/>
          </a:xfrm>
          <a:prstGeom prst="line">
            <a:avLst/>
          </a:prstGeom>
          <a:ln w="38100">
            <a:solidFill>
              <a:srgbClr val="78C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9930447" y="8686800"/>
            <a:ext cx="4572000" cy="0"/>
          </a:xfrm>
          <a:prstGeom prst="line">
            <a:avLst/>
          </a:prstGeom>
          <a:ln w="38100">
            <a:solidFill>
              <a:srgbClr val="78C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>
            <a:off x="15924847" y="8686800"/>
            <a:ext cx="4572000" cy="0"/>
          </a:xfrm>
          <a:prstGeom prst="line">
            <a:avLst/>
          </a:prstGeom>
          <a:ln w="38100">
            <a:solidFill>
              <a:srgbClr val="78C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20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9962514" y="9144000"/>
            <a:ext cx="4572000" cy="244602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tx1"/>
                </a:solidFill>
                <a:latin typeface="Arial" charset="0"/>
              </a:defRPr>
            </a:lvl1pPr>
            <a:lvl2pPr marL="457200" indent="0">
              <a:buFontTx/>
              <a:buNone/>
              <a:defRPr sz="1500" baseline="0">
                <a:solidFill>
                  <a:srgbClr val="FFFFFF"/>
                </a:solidFill>
              </a:defRPr>
            </a:lvl2pPr>
            <a:lvl3pPr marL="914400" indent="0">
              <a:buFontTx/>
              <a:buNone/>
              <a:defRPr sz="1500" baseline="0">
                <a:solidFill>
                  <a:srgbClr val="FFFFFF"/>
                </a:solidFill>
              </a:defRPr>
            </a:lvl3pPr>
            <a:lvl4pPr marL="1371600" indent="0">
              <a:buFontTx/>
              <a:buNone/>
              <a:defRPr sz="1500" baseline="0">
                <a:solidFill>
                  <a:srgbClr val="FFFFFF"/>
                </a:solidFill>
              </a:defRPr>
            </a:lvl4pPr>
            <a:lvl5pPr marL="1828800" indent="0">
              <a:buFontTx/>
              <a:buNone/>
              <a:defRPr sz="1500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a subhead.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37" name="Text Placeholder 20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5956914" y="9144000"/>
            <a:ext cx="4572000" cy="244602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tx1"/>
                </a:solidFill>
                <a:latin typeface="Arial" charset="0"/>
              </a:defRPr>
            </a:lvl1pPr>
            <a:lvl2pPr marL="457200" indent="0">
              <a:buFontTx/>
              <a:buNone/>
              <a:defRPr sz="1500" baseline="0">
                <a:solidFill>
                  <a:srgbClr val="FFFFFF"/>
                </a:solidFill>
              </a:defRPr>
            </a:lvl2pPr>
            <a:lvl3pPr marL="914400" indent="0">
              <a:buFontTx/>
              <a:buNone/>
              <a:defRPr sz="1500" baseline="0">
                <a:solidFill>
                  <a:srgbClr val="FFFFFF"/>
                </a:solidFill>
              </a:defRPr>
            </a:lvl3pPr>
            <a:lvl4pPr marL="1371600" indent="0">
              <a:buFontTx/>
              <a:buNone/>
              <a:defRPr sz="1500" baseline="0">
                <a:solidFill>
                  <a:srgbClr val="FFFFFF"/>
                </a:solidFill>
              </a:defRPr>
            </a:lvl4pPr>
            <a:lvl5pPr marL="1828800" indent="0">
              <a:buFontTx/>
              <a:buNone/>
              <a:defRPr sz="1500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a subhead.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13" name="Title 13"/>
          <p:cNvSpPr>
            <a:spLocks noGrp="1"/>
          </p:cNvSpPr>
          <p:nvPr userDrawn="1">
            <p:ph type="title"/>
          </p:nvPr>
        </p:nvSpPr>
        <p:spPr>
          <a:xfrm>
            <a:off x="914401" y="33297"/>
            <a:ext cx="22556787" cy="2973847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algn="ctr">
              <a:defRPr sz="7200" b="0" i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 userDrawn="1">
            <p:ph sz="quarter" idx="22"/>
          </p:nvPr>
        </p:nvSpPr>
        <p:spPr>
          <a:xfrm>
            <a:off x="3968114" y="3657601"/>
            <a:ext cx="4572000" cy="4572000"/>
          </a:xfrm>
          <a:prstGeom prst="rect">
            <a:avLst/>
          </a:prstGeom>
          <a:solidFill>
            <a:schemeClr val="bg1"/>
          </a:solidFill>
        </p:spPr>
        <p:txBody>
          <a:bodyPr lIns="228600" tIns="228600" rIns="228600" bIns="228600" anchor="ctr" anchorCtr="1"/>
          <a:lstStyle>
            <a:lvl1pPr>
              <a:defRPr>
                <a:latin typeface="Arial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3"/>
          <p:cNvSpPr>
            <a:spLocks noGrp="1"/>
          </p:cNvSpPr>
          <p:nvPr userDrawn="1">
            <p:ph sz="quarter" idx="23"/>
          </p:nvPr>
        </p:nvSpPr>
        <p:spPr>
          <a:xfrm>
            <a:off x="9962514" y="3657601"/>
            <a:ext cx="4572000" cy="4572000"/>
          </a:xfrm>
          <a:prstGeom prst="rect">
            <a:avLst/>
          </a:prstGeom>
          <a:solidFill>
            <a:schemeClr val="bg1"/>
          </a:solidFill>
        </p:spPr>
        <p:txBody>
          <a:bodyPr lIns="228600" tIns="228600" rIns="228600" bIns="228600" anchor="ctr" anchorCtr="1"/>
          <a:lstStyle>
            <a:lvl1pPr>
              <a:defRPr>
                <a:latin typeface="Arial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3"/>
          <p:cNvSpPr>
            <a:spLocks noGrp="1"/>
          </p:cNvSpPr>
          <p:nvPr userDrawn="1">
            <p:ph sz="quarter" idx="24"/>
          </p:nvPr>
        </p:nvSpPr>
        <p:spPr>
          <a:xfrm>
            <a:off x="15924847" y="3657601"/>
            <a:ext cx="4572000" cy="4572000"/>
          </a:xfrm>
          <a:prstGeom prst="rect">
            <a:avLst/>
          </a:prstGeom>
          <a:solidFill>
            <a:schemeClr val="bg1"/>
          </a:solidFill>
        </p:spPr>
        <p:txBody>
          <a:bodyPr lIns="228600" tIns="228600" rIns="228600" bIns="228600" anchor="ctr" anchorCtr="1"/>
          <a:lstStyle>
            <a:lvl1pPr>
              <a:defRPr>
                <a:latin typeface="Arial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latin typeface="Arial" charset="0"/>
              </a:rPr>
              <a:pPr/>
              <a:t>‹#›</a:t>
            </a:fld>
            <a:endParaRPr lang="en-US" sz="2400" dirty="0">
              <a:latin typeface="Arial" charset="0"/>
            </a:endParaRP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8016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accent3"/>
                </a:solidFill>
                <a:latin typeface="Arial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2849225"/>
            <a:ext cx="3104509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01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>
          <a:xfrm>
            <a:off x="915988" y="914400"/>
            <a:ext cx="4572000" cy="457200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marL="0" indent="0">
              <a:buFontTx/>
              <a:buNone/>
              <a:defRPr>
                <a:solidFill>
                  <a:schemeClr val="bg2"/>
                </a:solidFill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915988" y="7772400"/>
            <a:ext cx="4572000" cy="45720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tx1"/>
                </a:solidFill>
                <a:latin typeface="Arial" charset="0"/>
              </a:defRPr>
            </a:lvl1pPr>
            <a:lvl2pPr marL="457200" indent="0">
              <a:buFontTx/>
              <a:buNone/>
              <a:defRPr sz="1500" baseline="0">
                <a:solidFill>
                  <a:srgbClr val="FFFFFF"/>
                </a:solidFill>
              </a:defRPr>
            </a:lvl2pPr>
            <a:lvl3pPr marL="914400" indent="0">
              <a:buFontTx/>
              <a:buNone/>
              <a:defRPr sz="1500" baseline="0">
                <a:solidFill>
                  <a:srgbClr val="FFFFFF"/>
                </a:solidFill>
              </a:defRPr>
            </a:lvl3pPr>
            <a:lvl4pPr marL="1371600" indent="0">
              <a:buFontTx/>
              <a:buNone/>
              <a:defRPr sz="1500" baseline="0">
                <a:solidFill>
                  <a:srgbClr val="FFFFFF"/>
                </a:solidFill>
              </a:defRPr>
            </a:lvl4pPr>
            <a:lvl5pPr marL="1828800" indent="0">
              <a:buFontTx/>
              <a:buNone/>
              <a:defRPr sz="1500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a subhead.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15988" y="6858000"/>
            <a:ext cx="4572000" cy="0"/>
          </a:xfrm>
          <a:prstGeom prst="line">
            <a:avLst/>
          </a:prstGeom>
          <a:ln w="38100">
            <a:solidFill>
              <a:srgbClr val="78C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4"/>
          <p:cNvSpPr>
            <a:spLocks noGrp="1" noChangeAspect="1"/>
          </p:cNvSpPr>
          <p:nvPr>
            <p:ph type="pic" sz="quarter" idx="15"/>
          </p:nvPr>
        </p:nvSpPr>
        <p:spPr>
          <a:xfrm>
            <a:off x="6910388" y="914400"/>
            <a:ext cx="4572000" cy="457200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marL="0" indent="0">
              <a:buFontTx/>
              <a:buNone/>
              <a:defRPr>
                <a:solidFill>
                  <a:schemeClr val="bg2"/>
                </a:solidFill>
                <a:latin typeface="Arial" charset="0"/>
              </a:defRPr>
            </a:lvl1pPr>
          </a:lstStyle>
          <a:p>
            <a:endParaRPr lang="en-US" dirty="0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6910388" y="6858000"/>
            <a:ext cx="4572000" cy="0"/>
          </a:xfrm>
          <a:prstGeom prst="line">
            <a:avLst/>
          </a:prstGeom>
          <a:ln w="38100">
            <a:solidFill>
              <a:srgbClr val="78C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4"/>
          <p:cNvSpPr>
            <a:spLocks noGrp="1" noChangeAspect="1"/>
          </p:cNvSpPr>
          <p:nvPr>
            <p:ph type="pic" sz="quarter" idx="17"/>
          </p:nvPr>
        </p:nvSpPr>
        <p:spPr>
          <a:xfrm>
            <a:off x="12904788" y="914400"/>
            <a:ext cx="4572000" cy="457200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marL="0" indent="0">
              <a:buFontTx/>
              <a:buNone/>
              <a:defRPr>
                <a:solidFill>
                  <a:schemeClr val="bg2"/>
                </a:solidFill>
                <a:latin typeface="Arial" charset="0"/>
              </a:defRPr>
            </a:lvl1pPr>
          </a:lstStyle>
          <a:p>
            <a:endParaRPr lang="en-US" dirty="0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12904788" y="6858000"/>
            <a:ext cx="4572000" cy="0"/>
          </a:xfrm>
          <a:prstGeom prst="line">
            <a:avLst/>
          </a:prstGeom>
          <a:ln w="38100">
            <a:solidFill>
              <a:srgbClr val="78C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4"/>
          <p:cNvSpPr>
            <a:spLocks noGrp="1" noChangeAspect="1"/>
          </p:cNvSpPr>
          <p:nvPr>
            <p:ph type="pic" sz="quarter" idx="19"/>
          </p:nvPr>
        </p:nvSpPr>
        <p:spPr>
          <a:xfrm>
            <a:off x="18899188" y="914400"/>
            <a:ext cx="4572000" cy="457200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marL="0" indent="0">
              <a:buFontTx/>
              <a:buNone/>
              <a:defRPr>
                <a:solidFill>
                  <a:schemeClr val="bg2"/>
                </a:solidFill>
                <a:latin typeface="Arial" charset="0"/>
              </a:defRPr>
            </a:lvl1pPr>
          </a:lstStyle>
          <a:p>
            <a:endParaRPr lang="en-US" dirty="0"/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18899188" y="6858000"/>
            <a:ext cx="4572000" cy="0"/>
          </a:xfrm>
          <a:prstGeom prst="line">
            <a:avLst/>
          </a:prstGeom>
          <a:ln w="38100">
            <a:solidFill>
              <a:srgbClr val="78C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20"/>
          <p:cNvSpPr>
            <a:spLocks noGrp="1"/>
          </p:cNvSpPr>
          <p:nvPr>
            <p:ph type="body" sz="quarter" idx="20" hasCustomPrompt="1"/>
          </p:nvPr>
        </p:nvSpPr>
        <p:spPr>
          <a:xfrm>
            <a:off x="6910388" y="7772400"/>
            <a:ext cx="4572000" cy="45720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tx1"/>
                </a:solidFill>
                <a:latin typeface="Arial" charset="0"/>
              </a:defRPr>
            </a:lvl1pPr>
            <a:lvl2pPr marL="457200" indent="0">
              <a:buFontTx/>
              <a:buNone/>
              <a:defRPr sz="1500" baseline="0">
                <a:solidFill>
                  <a:srgbClr val="FFFFFF"/>
                </a:solidFill>
              </a:defRPr>
            </a:lvl2pPr>
            <a:lvl3pPr marL="914400" indent="0">
              <a:buFontTx/>
              <a:buNone/>
              <a:defRPr sz="1500" baseline="0">
                <a:solidFill>
                  <a:srgbClr val="FFFFFF"/>
                </a:solidFill>
              </a:defRPr>
            </a:lvl3pPr>
            <a:lvl4pPr marL="1371600" indent="0">
              <a:buFontTx/>
              <a:buNone/>
              <a:defRPr sz="1500" baseline="0">
                <a:solidFill>
                  <a:srgbClr val="FFFFFF"/>
                </a:solidFill>
              </a:defRPr>
            </a:lvl4pPr>
            <a:lvl5pPr marL="1828800" indent="0">
              <a:buFontTx/>
              <a:buNone/>
              <a:defRPr sz="1500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a subhead.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37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12904788" y="7772400"/>
            <a:ext cx="4572000" cy="45720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tx1"/>
                </a:solidFill>
                <a:latin typeface="Arial" charset="0"/>
              </a:defRPr>
            </a:lvl1pPr>
            <a:lvl2pPr marL="457200" indent="0">
              <a:buFontTx/>
              <a:buNone/>
              <a:defRPr sz="1500" baseline="0">
                <a:solidFill>
                  <a:srgbClr val="FFFFFF"/>
                </a:solidFill>
              </a:defRPr>
            </a:lvl2pPr>
            <a:lvl3pPr marL="914400" indent="0">
              <a:buFontTx/>
              <a:buNone/>
              <a:defRPr sz="1500" baseline="0">
                <a:solidFill>
                  <a:srgbClr val="FFFFFF"/>
                </a:solidFill>
              </a:defRPr>
            </a:lvl3pPr>
            <a:lvl4pPr marL="1371600" indent="0">
              <a:buFontTx/>
              <a:buNone/>
              <a:defRPr sz="1500" baseline="0">
                <a:solidFill>
                  <a:srgbClr val="FFFFFF"/>
                </a:solidFill>
              </a:defRPr>
            </a:lvl4pPr>
            <a:lvl5pPr marL="1828800" indent="0">
              <a:buFontTx/>
              <a:buNone/>
              <a:defRPr sz="1500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a subhead.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38" name="Text Placeholder 20"/>
          <p:cNvSpPr>
            <a:spLocks noGrp="1"/>
          </p:cNvSpPr>
          <p:nvPr>
            <p:ph type="body" sz="quarter" idx="22" hasCustomPrompt="1"/>
          </p:nvPr>
        </p:nvSpPr>
        <p:spPr>
          <a:xfrm>
            <a:off x="18899188" y="7772400"/>
            <a:ext cx="4572000" cy="45720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tx1"/>
                </a:solidFill>
                <a:latin typeface="Arial" charset="0"/>
              </a:defRPr>
            </a:lvl1pPr>
            <a:lvl2pPr marL="457200" indent="0">
              <a:buFontTx/>
              <a:buNone/>
              <a:defRPr sz="1500" baseline="0">
                <a:solidFill>
                  <a:srgbClr val="FFFFFF"/>
                </a:solidFill>
              </a:defRPr>
            </a:lvl2pPr>
            <a:lvl3pPr marL="914400" indent="0">
              <a:buFontTx/>
              <a:buNone/>
              <a:defRPr sz="1500" baseline="0">
                <a:solidFill>
                  <a:srgbClr val="FFFFFF"/>
                </a:solidFill>
              </a:defRPr>
            </a:lvl3pPr>
            <a:lvl4pPr marL="1371600" indent="0">
              <a:buFontTx/>
              <a:buNone/>
              <a:defRPr sz="1500" baseline="0">
                <a:solidFill>
                  <a:srgbClr val="FFFFFF"/>
                </a:solidFill>
              </a:defRPr>
            </a:lvl4pPr>
            <a:lvl5pPr marL="1828800" indent="0">
              <a:buFontTx/>
              <a:buNone/>
              <a:defRPr sz="1500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a subhead.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latin typeface="Arial" charset="0"/>
              </a:rPr>
              <a:pPr/>
              <a:t>‹#›</a:t>
            </a:fld>
            <a:endParaRPr lang="en-US" sz="2400" dirty="0">
              <a:latin typeface="Arial" charset="0"/>
            </a:endParaRPr>
          </a:p>
        </p:txBody>
      </p:sp>
      <p:sp>
        <p:nvSpPr>
          <p:cNvPr id="1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accent3"/>
                </a:solidFill>
                <a:latin typeface="Arial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2849225"/>
            <a:ext cx="3104509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611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Col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915988" y="7518400"/>
            <a:ext cx="4572000" cy="27432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solidFill>
                  <a:schemeClr val="tx1"/>
                </a:solidFill>
                <a:latin typeface="Arial" charset="0"/>
              </a:defRPr>
            </a:lvl1pPr>
            <a:lvl2pPr marL="457200" indent="0">
              <a:buFontTx/>
              <a:buNone/>
              <a:defRPr sz="1500" baseline="0">
                <a:solidFill>
                  <a:srgbClr val="FFFFFF"/>
                </a:solidFill>
              </a:defRPr>
            </a:lvl2pPr>
            <a:lvl3pPr marL="914400" indent="0">
              <a:buFontTx/>
              <a:buNone/>
              <a:defRPr sz="1500" baseline="0">
                <a:solidFill>
                  <a:srgbClr val="FFFFFF"/>
                </a:solidFill>
              </a:defRPr>
            </a:lvl3pPr>
            <a:lvl4pPr marL="1371600" indent="0">
              <a:buFontTx/>
              <a:buNone/>
              <a:defRPr sz="1500" baseline="0">
                <a:solidFill>
                  <a:srgbClr val="FFFFFF"/>
                </a:solidFill>
              </a:defRPr>
            </a:lvl4pPr>
            <a:lvl5pPr marL="1828800" indent="0">
              <a:buFontTx/>
              <a:buNone/>
              <a:defRPr sz="1500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915987" y="6858000"/>
            <a:ext cx="22555200" cy="0"/>
            <a:chOff x="915988" y="6858000"/>
            <a:chExt cx="22555200" cy="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915988" y="6858000"/>
              <a:ext cx="4572000" cy="0"/>
            </a:xfrm>
            <a:prstGeom prst="line">
              <a:avLst/>
            </a:prstGeom>
            <a:ln w="38100">
              <a:solidFill>
                <a:srgbClr val="78C9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6910388" y="6858000"/>
              <a:ext cx="4572000" cy="0"/>
            </a:xfrm>
            <a:prstGeom prst="line">
              <a:avLst/>
            </a:prstGeom>
            <a:ln w="38100">
              <a:solidFill>
                <a:srgbClr val="78C9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12904788" y="6858000"/>
              <a:ext cx="4572000" cy="0"/>
            </a:xfrm>
            <a:prstGeom prst="line">
              <a:avLst/>
            </a:prstGeom>
            <a:ln w="38100">
              <a:solidFill>
                <a:srgbClr val="78C9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8899188" y="6858000"/>
              <a:ext cx="4572000" cy="0"/>
            </a:xfrm>
            <a:prstGeom prst="line">
              <a:avLst/>
            </a:prstGeom>
            <a:ln w="38100">
              <a:solidFill>
                <a:srgbClr val="78C9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 Placeholder 20"/>
          <p:cNvSpPr>
            <a:spLocks noGrp="1"/>
          </p:cNvSpPr>
          <p:nvPr>
            <p:ph type="body" sz="quarter" idx="20" hasCustomPrompt="1"/>
          </p:nvPr>
        </p:nvSpPr>
        <p:spPr>
          <a:xfrm>
            <a:off x="6910388" y="7518400"/>
            <a:ext cx="4572000" cy="27432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solidFill>
                  <a:schemeClr val="tx1"/>
                </a:solidFill>
                <a:latin typeface="Arial" charset="0"/>
              </a:defRPr>
            </a:lvl1pPr>
            <a:lvl2pPr marL="457200" indent="0">
              <a:buFontTx/>
              <a:buNone/>
              <a:defRPr sz="1500" baseline="0">
                <a:solidFill>
                  <a:srgbClr val="FFFFFF"/>
                </a:solidFill>
              </a:defRPr>
            </a:lvl2pPr>
            <a:lvl3pPr marL="914400" indent="0">
              <a:buFontTx/>
              <a:buNone/>
              <a:defRPr sz="1500" baseline="0">
                <a:solidFill>
                  <a:srgbClr val="FFFFFF"/>
                </a:solidFill>
              </a:defRPr>
            </a:lvl3pPr>
            <a:lvl4pPr marL="1371600" indent="0">
              <a:buFontTx/>
              <a:buNone/>
              <a:defRPr sz="1500" baseline="0">
                <a:solidFill>
                  <a:srgbClr val="FFFFFF"/>
                </a:solidFill>
              </a:defRPr>
            </a:lvl4pPr>
            <a:lvl5pPr marL="1828800" indent="0">
              <a:buFontTx/>
              <a:buNone/>
              <a:defRPr sz="1500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37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12904788" y="7518400"/>
            <a:ext cx="4572000" cy="27432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solidFill>
                  <a:schemeClr val="tx1"/>
                </a:solidFill>
                <a:latin typeface="Arial" charset="0"/>
              </a:defRPr>
            </a:lvl1pPr>
            <a:lvl2pPr marL="457200" indent="0">
              <a:buFontTx/>
              <a:buNone/>
              <a:defRPr sz="1500" baseline="0">
                <a:solidFill>
                  <a:srgbClr val="FFFFFF"/>
                </a:solidFill>
              </a:defRPr>
            </a:lvl2pPr>
            <a:lvl3pPr marL="914400" indent="0">
              <a:buFontTx/>
              <a:buNone/>
              <a:defRPr sz="1500" baseline="0">
                <a:solidFill>
                  <a:srgbClr val="FFFFFF"/>
                </a:solidFill>
              </a:defRPr>
            </a:lvl3pPr>
            <a:lvl4pPr marL="1371600" indent="0">
              <a:buFontTx/>
              <a:buNone/>
              <a:defRPr sz="1500" baseline="0">
                <a:solidFill>
                  <a:srgbClr val="FFFFFF"/>
                </a:solidFill>
              </a:defRPr>
            </a:lvl4pPr>
            <a:lvl5pPr marL="1828800" indent="0">
              <a:buFontTx/>
              <a:buNone/>
              <a:defRPr sz="1500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38" name="Text Placeholder 20"/>
          <p:cNvSpPr>
            <a:spLocks noGrp="1"/>
          </p:cNvSpPr>
          <p:nvPr>
            <p:ph type="body" sz="quarter" idx="22" hasCustomPrompt="1"/>
          </p:nvPr>
        </p:nvSpPr>
        <p:spPr>
          <a:xfrm>
            <a:off x="18899188" y="7518400"/>
            <a:ext cx="4572000" cy="27432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solidFill>
                  <a:schemeClr val="tx1"/>
                </a:solidFill>
                <a:latin typeface="Arial" charset="0"/>
              </a:defRPr>
            </a:lvl1pPr>
            <a:lvl2pPr marL="457200" indent="0">
              <a:buFontTx/>
              <a:buNone/>
              <a:defRPr sz="1500" baseline="0">
                <a:solidFill>
                  <a:srgbClr val="FFFFFF"/>
                </a:solidFill>
              </a:defRPr>
            </a:lvl2pPr>
            <a:lvl3pPr marL="914400" indent="0">
              <a:buFontTx/>
              <a:buNone/>
              <a:defRPr sz="1500" baseline="0">
                <a:solidFill>
                  <a:srgbClr val="FFFFFF"/>
                </a:solidFill>
              </a:defRPr>
            </a:lvl3pPr>
            <a:lvl4pPr marL="1371600" indent="0">
              <a:buFontTx/>
              <a:buNone/>
              <a:defRPr sz="1500" baseline="0">
                <a:solidFill>
                  <a:srgbClr val="FFFFFF"/>
                </a:solidFill>
              </a:defRPr>
            </a:lvl4pPr>
            <a:lvl5pPr marL="1828800" indent="0">
              <a:buFontTx/>
              <a:buNone/>
              <a:defRPr sz="1500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23"/>
          </p:nvPr>
        </p:nvSpPr>
        <p:spPr>
          <a:xfrm>
            <a:off x="915988" y="1625600"/>
            <a:ext cx="4572000" cy="457200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anchor="ctr" anchorCtr="1"/>
          <a:lstStyle>
            <a:lvl1pPr>
              <a:defRPr>
                <a:latin typeface="Arial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24"/>
          </p:nvPr>
        </p:nvSpPr>
        <p:spPr>
          <a:xfrm>
            <a:off x="6910388" y="1625600"/>
            <a:ext cx="4572000" cy="457200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anchor="ctr" anchorCtr="1"/>
          <a:lstStyle>
            <a:lvl1pPr>
              <a:defRPr>
                <a:latin typeface="Arial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quarter" idx="25"/>
          </p:nvPr>
        </p:nvSpPr>
        <p:spPr>
          <a:xfrm>
            <a:off x="12904788" y="1625600"/>
            <a:ext cx="4572000" cy="457200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anchor="ctr" anchorCtr="1"/>
          <a:lstStyle>
            <a:lvl1pPr>
              <a:defRPr>
                <a:latin typeface="Arial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quarter" idx="26"/>
          </p:nvPr>
        </p:nvSpPr>
        <p:spPr>
          <a:xfrm>
            <a:off x="18899188" y="1625600"/>
            <a:ext cx="4572000" cy="457200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anchor="ctr" anchorCtr="1"/>
          <a:lstStyle>
            <a:lvl1pPr>
              <a:defRPr>
                <a:latin typeface="Arial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latin typeface="Arial" charset="0"/>
              </a:rPr>
              <a:pPr/>
              <a:t>‹#›</a:t>
            </a:fld>
            <a:endParaRPr lang="en-US" sz="2400" dirty="0">
              <a:latin typeface="Arial" charset="0"/>
            </a:endParaRPr>
          </a:p>
        </p:txBody>
      </p:sp>
      <p:sp>
        <p:nvSpPr>
          <p:cNvPr id="2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accent3"/>
                </a:solidFill>
                <a:latin typeface="Arial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2849225"/>
            <a:ext cx="3104509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665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Blue">
    <p:bg>
      <p:bgPr>
        <a:blipFill dpi="0" rotWithShape="1">
          <a:blip r:embed="rId2">
            <a:alphaModFix amt="16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1" y="0"/>
            <a:ext cx="24387174" cy="6776575"/>
          </a:xfrm>
          <a:prstGeom prst="rect">
            <a:avLst/>
          </a:prstGeom>
          <a:noFill/>
          <a:ln>
            <a:noFill/>
          </a:ln>
        </p:spPr>
        <p:txBody>
          <a:bodyPr lIns="914400" tIns="914400" rIns="914400" bIns="914400" anchor="b">
            <a:noAutofit/>
          </a:bodyPr>
          <a:lstStyle>
            <a:lvl1pPr algn="ctr">
              <a:defRPr sz="10000" b="0" i="0">
                <a:solidFill>
                  <a:schemeClr val="accent2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4421187" y="6816852"/>
            <a:ext cx="15544800" cy="82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" y="6899148"/>
            <a:ext cx="24387174" cy="6816852"/>
          </a:xfrm>
          <a:prstGeom prst="rect">
            <a:avLst/>
          </a:prstGeom>
        </p:spPr>
        <p:txBody>
          <a:bodyPr lIns="914400" tIns="914400" rIns="914400" bIns="914400" anchor="t" anchorCtr="1"/>
          <a:lstStyle>
            <a:lvl1pPr marL="0" indent="0">
              <a:buNone/>
              <a:defRPr sz="400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solidFill>
                  <a:schemeClr val="accent1"/>
                </a:solidFill>
                <a:latin typeface="Arial" charset="0"/>
              </a:rPr>
              <a:pPr/>
              <a:t>‹#›</a:t>
            </a:fld>
            <a:endParaRPr lang="en-US" sz="2400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accent1"/>
                </a:solidFill>
                <a:latin typeface="Arial" charset="0"/>
              </a:defRPr>
            </a:lvl1pPr>
          </a:lstStyle>
          <a:p>
            <a:r>
              <a:rPr lang="en-US" dirty="0"/>
              <a:t>© 2019 Rancher Labs, Inc.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88" y="12712700"/>
            <a:ext cx="4656774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646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Col w titl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915988" y="9020628"/>
            <a:ext cx="4572000" cy="27432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solidFill>
                  <a:schemeClr val="tx1"/>
                </a:solidFill>
                <a:latin typeface="Arial" charset="0"/>
              </a:defRPr>
            </a:lvl1pPr>
            <a:lvl2pPr marL="457200" indent="0">
              <a:buFontTx/>
              <a:buNone/>
              <a:defRPr sz="1500" baseline="0">
                <a:solidFill>
                  <a:srgbClr val="FFFFFF"/>
                </a:solidFill>
              </a:defRPr>
            </a:lvl2pPr>
            <a:lvl3pPr marL="914400" indent="0">
              <a:buFontTx/>
              <a:buNone/>
              <a:defRPr sz="1500" baseline="0">
                <a:solidFill>
                  <a:srgbClr val="FFFFFF"/>
                </a:solidFill>
              </a:defRPr>
            </a:lvl3pPr>
            <a:lvl4pPr marL="1371600" indent="0">
              <a:buFontTx/>
              <a:buNone/>
              <a:defRPr sz="1500" baseline="0">
                <a:solidFill>
                  <a:srgbClr val="FFFFFF"/>
                </a:solidFill>
              </a:defRPr>
            </a:lvl4pPr>
            <a:lvl5pPr marL="1828800" indent="0">
              <a:buFontTx/>
              <a:buNone/>
              <a:defRPr sz="1500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915987" y="8360228"/>
            <a:ext cx="22555200" cy="0"/>
            <a:chOff x="915988" y="6858000"/>
            <a:chExt cx="22555200" cy="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915988" y="6858000"/>
              <a:ext cx="4572000" cy="0"/>
            </a:xfrm>
            <a:prstGeom prst="line">
              <a:avLst/>
            </a:prstGeom>
            <a:ln w="38100">
              <a:solidFill>
                <a:srgbClr val="78C9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6910388" y="6858000"/>
              <a:ext cx="4572000" cy="0"/>
            </a:xfrm>
            <a:prstGeom prst="line">
              <a:avLst/>
            </a:prstGeom>
            <a:ln w="38100">
              <a:solidFill>
                <a:srgbClr val="78C9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12904788" y="6858000"/>
              <a:ext cx="4572000" cy="0"/>
            </a:xfrm>
            <a:prstGeom prst="line">
              <a:avLst/>
            </a:prstGeom>
            <a:ln w="38100">
              <a:solidFill>
                <a:srgbClr val="78C9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8899188" y="6858000"/>
              <a:ext cx="4572000" cy="0"/>
            </a:xfrm>
            <a:prstGeom prst="line">
              <a:avLst/>
            </a:prstGeom>
            <a:ln w="38100">
              <a:solidFill>
                <a:srgbClr val="78C9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 Placeholder 20"/>
          <p:cNvSpPr>
            <a:spLocks noGrp="1"/>
          </p:cNvSpPr>
          <p:nvPr>
            <p:ph type="body" sz="quarter" idx="20" hasCustomPrompt="1"/>
          </p:nvPr>
        </p:nvSpPr>
        <p:spPr>
          <a:xfrm>
            <a:off x="6910388" y="9020628"/>
            <a:ext cx="4572000" cy="27432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solidFill>
                  <a:schemeClr val="tx1"/>
                </a:solidFill>
                <a:latin typeface="Arial" charset="0"/>
              </a:defRPr>
            </a:lvl1pPr>
            <a:lvl2pPr marL="457200" indent="0">
              <a:buFontTx/>
              <a:buNone/>
              <a:defRPr sz="1500" baseline="0">
                <a:solidFill>
                  <a:srgbClr val="FFFFFF"/>
                </a:solidFill>
              </a:defRPr>
            </a:lvl2pPr>
            <a:lvl3pPr marL="914400" indent="0">
              <a:buFontTx/>
              <a:buNone/>
              <a:defRPr sz="1500" baseline="0">
                <a:solidFill>
                  <a:srgbClr val="FFFFFF"/>
                </a:solidFill>
              </a:defRPr>
            </a:lvl3pPr>
            <a:lvl4pPr marL="1371600" indent="0">
              <a:buFontTx/>
              <a:buNone/>
              <a:defRPr sz="1500" baseline="0">
                <a:solidFill>
                  <a:srgbClr val="FFFFFF"/>
                </a:solidFill>
              </a:defRPr>
            </a:lvl4pPr>
            <a:lvl5pPr marL="1828800" indent="0">
              <a:buFontTx/>
              <a:buNone/>
              <a:defRPr sz="1500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37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12904788" y="9020628"/>
            <a:ext cx="4572000" cy="27432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solidFill>
                  <a:schemeClr val="tx1"/>
                </a:solidFill>
                <a:latin typeface="Arial" charset="0"/>
              </a:defRPr>
            </a:lvl1pPr>
            <a:lvl2pPr marL="457200" indent="0">
              <a:buFontTx/>
              <a:buNone/>
              <a:defRPr sz="1500" baseline="0">
                <a:solidFill>
                  <a:srgbClr val="FFFFFF"/>
                </a:solidFill>
              </a:defRPr>
            </a:lvl2pPr>
            <a:lvl3pPr marL="914400" indent="0">
              <a:buFontTx/>
              <a:buNone/>
              <a:defRPr sz="1500" baseline="0">
                <a:solidFill>
                  <a:srgbClr val="FFFFFF"/>
                </a:solidFill>
              </a:defRPr>
            </a:lvl3pPr>
            <a:lvl4pPr marL="1371600" indent="0">
              <a:buFontTx/>
              <a:buNone/>
              <a:defRPr sz="1500" baseline="0">
                <a:solidFill>
                  <a:srgbClr val="FFFFFF"/>
                </a:solidFill>
              </a:defRPr>
            </a:lvl4pPr>
            <a:lvl5pPr marL="1828800" indent="0">
              <a:buFontTx/>
              <a:buNone/>
              <a:defRPr sz="1500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38" name="Text Placeholder 20"/>
          <p:cNvSpPr>
            <a:spLocks noGrp="1"/>
          </p:cNvSpPr>
          <p:nvPr>
            <p:ph type="body" sz="quarter" idx="22" hasCustomPrompt="1"/>
          </p:nvPr>
        </p:nvSpPr>
        <p:spPr>
          <a:xfrm>
            <a:off x="18899188" y="9020628"/>
            <a:ext cx="4572000" cy="27432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solidFill>
                  <a:schemeClr val="tx1"/>
                </a:solidFill>
                <a:latin typeface="Arial" charset="0"/>
              </a:defRPr>
            </a:lvl1pPr>
            <a:lvl2pPr marL="457200" indent="0">
              <a:buFontTx/>
              <a:buNone/>
              <a:defRPr sz="1500" baseline="0">
                <a:solidFill>
                  <a:srgbClr val="FFFFFF"/>
                </a:solidFill>
              </a:defRPr>
            </a:lvl2pPr>
            <a:lvl3pPr marL="914400" indent="0">
              <a:buFontTx/>
              <a:buNone/>
              <a:defRPr sz="1500" baseline="0">
                <a:solidFill>
                  <a:srgbClr val="FFFFFF"/>
                </a:solidFill>
              </a:defRPr>
            </a:lvl3pPr>
            <a:lvl4pPr marL="1371600" indent="0">
              <a:buFontTx/>
              <a:buNone/>
              <a:defRPr sz="1500" baseline="0">
                <a:solidFill>
                  <a:srgbClr val="FFFFFF"/>
                </a:solidFill>
              </a:defRPr>
            </a:lvl4pPr>
            <a:lvl5pPr marL="1828800" indent="0">
              <a:buFontTx/>
              <a:buNone/>
              <a:defRPr sz="1500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23"/>
          </p:nvPr>
        </p:nvSpPr>
        <p:spPr>
          <a:xfrm>
            <a:off x="915988" y="3127828"/>
            <a:ext cx="4572000" cy="457200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anchor="ctr" anchorCtr="1"/>
          <a:lstStyle>
            <a:lvl1pPr>
              <a:defRPr>
                <a:latin typeface="Arial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24"/>
          </p:nvPr>
        </p:nvSpPr>
        <p:spPr>
          <a:xfrm>
            <a:off x="6910388" y="3127828"/>
            <a:ext cx="4572000" cy="457200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anchor="ctr" anchorCtr="1"/>
          <a:lstStyle>
            <a:lvl1pPr>
              <a:defRPr>
                <a:latin typeface="Arial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quarter" idx="25"/>
          </p:nvPr>
        </p:nvSpPr>
        <p:spPr>
          <a:xfrm>
            <a:off x="12904788" y="3127828"/>
            <a:ext cx="4572000" cy="457200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anchor="ctr" anchorCtr="1"/>
          <a:lstStyle>
            <a:lvl1pPr>
              <a:defRPr>
                <a:latin typeface="Arial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quarter" idx="26"/>
          </p:nvPr>
        </p:nvSpPr>
        <p:spPr>
          <a:xfrm>
            <a:off x="18899188" y="3127828"/>
            <a:ext cx="4572000" cy="457200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anchor="ctr" anchorCtr="1"/>
          <a:lstStyle>
            <a:lvl1pPr>
              <a:defRPr>
                <a:latin typeface="Arial" charset="0"/>
              </a:defRPr>
            </a:lvl1pPr>
            <a:lvl2pPr>
              <a:defRPr>
                <a:latin typeface="Arial" charset="0"/>
              </a:defRPr>
            </a:lvl2pPr>
            <a:lvl3pPr>
              <a:defRPr>
                <a:latin typeface="Arial" charset="0"/>
              </a:defRPr>
            </a:lvl3pPr>
            <a:lvl4pPr>
              <a:defRPr>
                <a:latin typeface="Arial" charset="0"/>
              </a:defRPr>
            </a:lvl4pPr>
            <a:lvl5pPr>
              <a:defRPr>
                <a:latin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itle 13"/>
          <p:cNvSpPr>
            <a:spLocks noGrp="1"/>
          </p:cNvSpPr>
          <p:nvPr>
            <p:ph type="title"/>
          </p:nvPr>
        </p:nvSpPr>
        <p:spPr>
          <a:xfrm>
            <a:off x="914401" y="33297"/>
            <a:ext cx="22556787" cy="2973847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algn="ctr">
              <a:defRPr sz="7200" b="0" i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latin typeface="Arial" charset="0"/>
              </a:rPr>
              <a:pPr/>
              <a:t>‹#›</a:t>
            </a:fld>
            <a:endParaRPr lang="en-US" sz="2400" dirty="0">
              <a:latin typeface="Arial" charset="0"/>
            </a:endParaRPr>
          </a:p>
        </p:txBody>
      </p:sp>
      <p:sp>
        <p:nvSpPr>
          <p:cNvPr id="2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accent3"/>
                </a:solidFill>
                <a:latin typeface="Arial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2849225"/>
            <a:ext cx="3104509" cy="4571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ackground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latin typeface="Arial" charset="0"/>
              </a:rPr>
              <a:pPr/>
              <a:t>‹#›</a:t>
            </a:fld>
            <a:endParaRPr lang="en-US" sz="2400" dirty="0">
              <a:latin typeface="Arial" charset="0"/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accent3"/>
                </a:solidFill>
                <a:latin typeface="Arial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2849225"/>
            <a:ext cx="3104509" cy="457199"/>
          </a:xfrm>
          <a:prstGeom prst="rect">
            <a:avLst/>
          </a:prstGeom>
        </p:spPr>
      </p:pic>
      <p:sp>
        <p:nvSpPr>
          <p:cNvPr id="7" name="Title 13"/>
          <p:cNvSpPr>
            <a:spLocks noGrp="1"/>
          </p:cNvSpPr>
          <p:nvPr>
            <p:ph type="title"/>
          </p:nvPr>
        </p:nvSpPr>
        <p:spPr>
          <a:xfrm>
            <a:off x="914401" y="33297"/>
            <a:ext cx="22556787" cy="2973847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algn="ctr">
              <a:defRPr sz="7200" b="0" i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_nobac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latin typeface="Arial" charset="0"/>
              </a:rPr>
              <a:pPr/>
              <a:t>‹#›</a:t>
            </a:fld>
            <a:endParaRPr lang="en-US" sz="2400" dirty="0">
              <a:latin typeface="Arial" charset="0"/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accent3"/>
                </a:solidFill>
                <a:latin typeface="Arial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2849225"/>
            <a:ext cx="3104509" cy="457199"/>
          </a:xfrm>
          <a:prstGeom prst="rect">
            <a:avLst/>
          </a:prstGeom>
        </p:spPr>
      </p:pic>
      <p:sp>
        <p:nvSpPr>
          <p:cNvPr id="7" name="Title 13"/>
          <p:cNvSpPr>
            <a:spLocks noGrp="1"/>
          </p:cNvSpPr>
          <p:nvPr>
            <p:ph type="title"/>
          </p:nvPr>
        </p:nvSpPr>
        <p:spPr>
          <a:xfrm>
            <a:off x="914401" y="33297"/>
            <a:ext cx="22556787" cy="2973847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algn="ctr">
              <a:defRPr sz="7200" b="0" i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66047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: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3" y="12115800"/>
            <a:ext cx="6316025" cy="685800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9311257" y="12115800"/>
            <a:ext cx="4161518" cy="6858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buNone/>
              <a:defRPr sz="400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230430" y="12115800"/>
            <a:ext cx="11430859" cy="685800"/>
          </a:xfrm>
          <a:prstGeom prst="rect">
            <a:avLst/>
          </a:prstGeom>
        </p:spPr>
        <p:txBody>
          <a:bodyPr lIns="914400" tIns="0" rIns="0" bIns="0" anchor="ctr" anchorCtr="0"/>
          <a:lstStyle>
            <a:lvl1pPr marL="0" indent="0" algn="r">
              <a:buNone/>
              <a:defRPr sz="400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Oval 11"/>
          <p:cNvSpPr/>
          <p:nvPr userDrawn="1"/>
        </p:nvSpPr>
        <p:spPr>
          <a:xfrm>
            <a:off x="18903977" y="12376404"/>
            <a:ext cx="164592" cy="16459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5988" y="128016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Arial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0" y="5159"/>
            <a:ext cx="24387175" cy="2651125"/>
          </a:xfrm>
          <a:prstGeom prst="rect">
            <a:avLst/>
          </a:prstGeom>
        </p:spPr>
        <p:txBody>
          <a:bodyPr lIns="914400" tIns="0" rIns="914400" bIns="0" anchor="ctr" anchorCtr="0"/>
          <a:lstStyle>
            <a:lvl1pPr algn="ctr">
              <a:defRPr sz="72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15374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1" y="0"/>
            <a:ext cx="24387174" cy="6776575"/>
          </a:xfrm>
          <a:prstGeom prst="rect">
            <a:avLst/>
          </a:prstGeom>
          <a:noFill/>
          <a:ln>
            <a:noFill/>
          </a:ln>
        </p:spPr>
        <p:txBody>
          <a:bodyPr lIns="914400" tIns="914400" rIns="914400" bIns="914400" anchor="b">
            <a:noAutofit/>
          </a:bodyPr>
          <a:lstStyle>
            <a:lvl1pPr algn="ctr">
              <a:defRPr sz="10000" b="0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4421187" y="6816852"/>
            <a:ext cx="15544800" cy="82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" y="6899148"/>
            <a:ext cx="24387174" cy="6816852"/>
          </a:xfrm>
          <a:prstGeom prst="rect">
            <a:avLst/>
          </a:prstGeom>
        </p:spPr>
        <p:txBody>
          <a:bodyPr lIns="914400" tIns="914400" rIns="914400" bIns="914400" anchor="t" anchorCtr="1"/>
          <a:lstStyle>
            <a:lvl1pPr marL="0" indent="0">
              <a:buNone/>
              <a:defRPr sz="400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solidFill>
                  <a:schemeClr val="bg2"/>
                </a:solidFill>
                <a:latin typeface="Arial" charset="0"/>
              </a:rPr>
              <a:pPr/>
              <a:t>‹#›</a:t>
            </a:fld>
            <a:endParaRPr lang="en-US" sz="2400"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bg2"/>
                </a:solidFill>
                <a:latin typeface="Arial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5" y="12849225"/>
            <a:ext cx="4210674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451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py -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5" y="12849225"/>
            <a:ext cx="4210674" cy="457199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1" y="0"/>
            <a:ext cx="22556787" cy="2973847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0"/>
          <a:lstStyle>
            <a:lvl1pPr algn="l">
              <a:defRPr sz="7200" b="0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915988" y="3136697"/>
            <a:ext cx="22555200" cy="9207703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marL="0" indent="0">
              <a:buNone/>
              <a:defRPr sz="360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914401" y="3001583"/>
            <a:ext cx="22556787" cy="162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solidFill>
                  <a:schemeClr val="bg2"/>
                </a:solidFill>
                <a:latin typeface="Arial" charset="0"/>
              </a:rPr>
              <a:pPr/>
              <a:t>‹#›</a:t>
            </a:fld>
            <a:endParaRPr lang="en-US" sz="2400"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bg2"/>
                </a:solidFill>
                <a:latin typeface="Arial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</p:spTree>
    <p:extLst>
      <p:ext uri="{BB962C8B-B14F-4D97-AF65-F5344CB8AC3E}">
        <p14:creationId xmlns:p14="http://schemas.microsoft.com/office/powerpoint/2010/main" val="1867721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Anything -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5" y="12849225"/>
            <a:ext cx="4210674" cy="457199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1" y="0"/>
            <a:ext cx="22556787" cy="2973847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0"/>
          <a:lstStyle>
            <a:lvl1pPr algn="l">
              <a:defRPr sz="7200" b="0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1"/>
          </p:nvPr>
        </p:nvSpPr>
        <p:spPr>
          <a:xfrm>
            <a:off x="914401" y="3164434"/>
            <a:ext cx="22860000" cy="9179967"/>
          </a:xfrm>
          <a:prstGeom prst="rect">
            <a:avLst/>
          </a:prstGeom>
        </p:spPr>
        <p:txBody>
          <a:bodyPr lIns="914400" tIns="914400" rIns="914400" bIns="914400"/>
          <a:lstStyle>
            <a:lvl1pPr>
              <a:spcBef>
                <a:spcPts val="4000"/>
              </a:spcBef>
              <a:defRPr sz="3600">
                <a:solidFill>
                  <a:schemeClr val="bg1"/>
                </a:solidFill>
                <a:latin typeface="Arial" charset="0"/>
              </a:defRPr>
            </a:lvl1pPr>
            <a:lvl2pPr>
              <a:spcBef>
                <a:spcPts val="4000"/>
              </a:spcBef>
              <a:defRPr sz="3600">
                <a:solidFill>
                  <a:schemeClr val="bg1"/>
                </a:solidFill>
                <a:latin typeface="Arial" charset="0"/>
              </a:defRPr>
            </a:lvl2pPr>
            <a:lvl3pPr>
              <a:spcBef>
                <a:spcPts val="4000"/>
              </a:spcBef>
              <a:defRPr sz="3600">
                <a:solidFill>
                  <a:schemeClr val="bg1"/>
                </a:solidFill>
                <a:latin typeface="Arial" charset="0"/>
              </a:defRPr>
            </a:lvl3pPr>
            <a:lvl4pPr>
              <a:spcBef>
                <a:spcPts val="4000"/>
              </a:spcBef>
              <a:defRPr sz="3600">
                <a:solidFill>
                  <a:schemeClr val="bg1"/>
                </a:solidFill>
                <a:latin typeface="Arial" charset="0"/>
              </a:defRPr>
            </a:lvl4pPr>
            <a:lvl5pPr>
              <a:spcBef>
                <a:spcPts val="4000"/>
              </a:spcBef>
              <a:defRPr sz="3600">
                <a:solidFill>
                  <a:schemeClr val="bg1"/>
                </a:solidFill>
                <a:latin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914401" y="3001583"/>
            <a:ext cx="22556787" cy="162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solidFill>
                  <a:schemeClr val="bg2"/>
                </a:solidFill>
                <a:latin typeface="Arial" charset="0"/>
              </a:rPr>
              <a:pPr/>
              <a:t>‹#›</a:t>
            </a:fld>
            <a:endParaRPr lang="en-US" sz="2400"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bg2"/>
                </a:solidFill>
                <a:latin typeface="Arial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</p:spTree>
    <p:extLst>
      <p:ext uri="{BB962C8B-B14F-4D97-AF65-F5344CB8AC3E}">
        <p14:creationId xmlns:p14="http://schemas.microsoft.com/office/powerpoint/2010/main" val="1346885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Placeholder 15"/>
          <p:cNvSpPr>
            <a:spLocks noGrp="1"/>
          </p:cNvSpPr>
          <p:nvPr userDrawn="1">
            <p:ph type="body" sz="quarter" idx="10"/>
          </p:nvPr>
        </p:nvSpPr>
        <p:spPr>
          <a:xfrm>
            <a:off x="919483" y="1831544"/>
            <a:ext cx="6391656" cy="2404872"/>
          </a:xfrm>
          <a:prstGeom prst="rect">
            <a:avLst/>
          </a:prstGeom>
          <a:noFill/>
        </p:spPr>
        <p:txBody>
          <a:bodyPr lIns="0" tIns="457200" rIns="0" bIns="914400"/>
          <a:lstStyle>
            <a:lvl1pPr marL="0" indent="0">
              <a:buNone/>
              <a:defRPr sz="2400"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9" name="Text Placeholder 15"/>
          <p:cNvSpPr>
            <a:spLocks noGrp="1"/>
          </p:cNvSpPr>
          <p:nvPr userDrawn="1">
            <p:ph type="body" sz="quarter" idx="11"/>
          </p:nvPr>
        </p:nvSpPr>
        <p:spPr>
          <a:xfrm>
            <a:off x="1825444" y="913863"/>
            <a:ext cx="5485695" cy="908758"/>
          </a:xfrm>
          <a:prstGeom prst="rect">
            <a:avLst/>
          </a:prstGeom>
          <a:solidFill>
            <a:schemeClr val="bg1"/>
          </a:solidFill>
        </p:spPr>
        <p:txBody>
          <a:bodyPr lIns="457200" tIns="0" rIns="457200" bIns="0" anchor="ctr" anchorCtr="0"/>
          <a:lstStyle>
            <a:lvl1pPr marL="0" indent="0">
              <a:buNone/>
              <a:defRPr sz="280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0" name="Text Placeholder 15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919483" y="911042"/>
            <a:ext cx="914400" cy="914400"/>
          </a:xfrm>
          <a:prstGeom prst="rect">
            <a:avLst/>
          </a:prstGeom>
          <a:solidFill>
            <a:schemeClr val="accent4"/>
          </a:solidFill>
        </p:spPr>
        <p:txBody>
          <a:bodyPr lIns="0" tIns="0" rIns="0" bIns="0" anchor="ctr" anchorCtr="1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41" name="Text Placeholder 15"/>
          <p:cNvSpPr>
            <a:spLocks noGrp="1"/>
          </p:cNvSpPr>
          <p:nvPr userDrawn="1">
            <p:ph type="body" sz="quarter" idx="13"/>
          </p:nvPr>
        </p:nvSpPr>
        <p:spPr>
          <a:xfrm>
            <a:off x="9027733" y="1831544"/>
            <a:ext cx="6391656" cy="2404872"/>
          </a:xfrm>
          <a:prstGeom prst="rect">
            <a:avLst/>
          </a:prstGeom>
          <a:noFill/>
        </p:spPr>
        <p:txBody>
          <a:bodyPr lIns="0" tIns="457200" rIns="0" bIns="914400"/>
          <a:lstStyle>
            <a:lvl1pPr marL="0" indent="0">
              <a:buNone/>
              <a:defRPr sz="2400"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2" name="Text Placeholder 15"/>
          <p:cNvSpPr>
            <a:spLocks noGrp="1"/>
          </p:cNvSpPr>
          <p:nvPr userDrawn="1">
            <p:ph type="body" sz="quarter" idx="14"/>
          </p:nvPr>
        </p:nvSpPr>
        <p:spPr>
          <a:xfrm>
            <a:off x="9933694" y="913863"/>
            <a:ext cx="5485695" cy="908758"/>
          </a:xfrm>
          <a:prstGeom prst="rect">
            <a:avLst/>
          </a:prstGeom>
          <a:solidFill>
            <a:schemeClr val="bg1"/>
          </a:solidFill>
        </p:spPr>
        <p:txBody>
          <a:bodyPr lIns="457200" tIns="0" rIns="457200" bIns="0" anchor="ctr" anchorCtr="0"/>
          <a:lstStyle>
            <a:lvl1pPr marL="0" indent="0">
              <a:buNone/>
              <a:defRPr sz="280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3" name="Text Placeholder 15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027733" y="911042"/>
            <a:ext cx="914400" cy="914400"/>
          </a:xfrm>
          <a:prstGeom prst="rect">
            <a:avLst/>
          </a:prstGeom>
          <a:solidFill>
            <a:schemeClr val="accent4"/>
          </a:solidFill>
        </p:spPr>
        <p:txBody>
          <a:bodyPr lIns="0" tIns="0" rIns="0" bIns="0" anchor="ctr" anchorCtr="1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44" name="Text Placeholder 15"/>
          <p:cNvSpPr>
            <a:spLocks noGrp="1"/>
          </p:cNvSpPr>
          <p:nvPr userDrawn="1">
            <p:ph type="body" sz="quarter" idx="16"/>
          </p:nvPr>
        </p:nvSpPr>
        <p:spPr>
          <a:xfrm>
            <a:off x="17078826" y="1831544"/>
            <a:ext cx="6391656" cy="2404872"/>
          </a:xfrm>
          <a:prstGeom prst="rect">
            <a:avLst/>
          </a:prstGeom>
          <a:noFill/>
        </p:spPr>
        <p:txBody>
          <a:bodyPr lIns="0" tIns="457200" rIns="0" bIns="914400"/>
          <a:lstStyle>
            <a:lvl1pPr marL="0" indent="0">
              <a:buNone/>
              <a:defRPr sz="2400"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Text Placeholder 15"/>
          <p:cNvSpPr>
            <a:spLocks noGrp="1"/>
          </p:cNvSpPr>
          <p:nvPr userDrawn="1">
            <p:ph type="body" sz="quarter" idx="17"/>
          </p:nvPr>
        </p:nvSpPr>
        <p:spPr>
          <a:xfrm>
            <a:off x="17984787" y="913863"/>
            <a:ext cx="5485695" cy="908758"/>
          </a:xfrm>
          <a:prstGeom prst="rect">
            <a:avLst/>
          </a:prstGeom>
          <a:solidFill>
            <a:schemeClr val="bg1"/>
          </a:solidFill>
        </p:spPr>
        <p:txBody>
          <a:bodyPr lIns="457200" tIns="0" rIns="457200" bIns="0" anchor="ctr" anchorCtr="0"/>
          <a:lstStyle>
            <a:lvl1pPr marL="0" indent="0">
              <a:buNone/>
              <a:defRPr sz="280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15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17078826" y="911042"/>
            <a:ext cx="914400" cy="914400"/>
          </a:xfrm>
          <a:prstGeom prst="rect">
            <a:avLst/>
          </a:prstGeom>
          <a:solidFill>
            <a:schemeClr val="accent4"/>
          </a:solidFill>
        </p:spPr>
        <p:txBody>
          <a:bodyPr lIns="0" tIns="0" rIns="0" bIns="0" anchor="ctr" anchorCtr="1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56" name="Text Placeholder 15"/>
          <p:cNvSpPr>
            <a:spLocks noGrp="1"/>
          </p:cNvSpPr>
          <p:nvPr>
            <p:ph type="body" sz="quarter" idx="19"/>
          </p:nvPr>
        </p:nvSpPr>
        <p:spPr>
          <a:xfrm>
            <a:off x="919483" y="5890746"/>
            <a:ext cx="6391656" cy="2404872"/>
          </a:xfrm>
          <a:prstGeom prst="rect">
            <a:avLst/>
          </a:prstGeom>
          <a:noFill/>
        </p:spPr>
        <p:txBody>
          <a:bodyPr lIns="0" tIns="457200" rIns="0" bIns="914400"/>
          <a:lstStyle>
            <a:lvl1pPr marL="0" indent="0">
              <a:buNone/>
              <a:defRPr sz="2400"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7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1825444" y="4973065"/>
            <a:ext cx="5485695" cy="908758"/>
          </a:xfrm>
          <a:prstGeom prst="rect">
            <a:avLst/>
          </a:prstGeom>
          <a:solidFill>
            <a:schemeClr val="bg1"/>
          </a:solidFill>
        </p:spPr>
        <p:txBody>
          <a:bodyPr lIns="457200" tIns="0" rIns="457200" bIns="0" anchor="ctr" anchorCtr="0"/>
          <a:lstStyle>
            <a:lvl1pPr marL="0" indent="0">
              <a:buNone/>
              <a:defRPr sz="280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8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919483" y="4970244"/>
            <a:ext cx="914400" cy="914400"/>
          </a:xfrm>
          <a:prstGeom prst="rect">
            <a:avLst/>
          </a:prstGeom>
          <a:solidFill>
            <a:schemeClr val="accent4"/>
          </a:solidFill>
        </p:spPr>
        <p:txBody>
          <a:bodyPr lIns="0" tIns="0" rIns="0" bIns="0" anchor="ctr" anchorCtr="1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59" name="Text Placeholder 15"/>
          <p:cNvSpPr>
            <a:spLocks noGrp="1"/>
          </p:cNvSpPr>
          <p:nvPr>
            <p:ph type="body" sz="quarter" idx="22"/>
          </p:nvPr>
        </p:nvSpPr>
        <p:spPr>
          <a:xfrm>
            <a:off x="9027733" y="5893567"/>
            <a:ext cx="6391656" cy="2404872"/>
          </a:xfrm>
          <a:prstGeom prst="rect">
            <a:avLst/>
          </a:prstGeom>
          <a:noFill/>
        </p:spPr>
        <p:txBody>
          <a:bodyPr lIns="0" tIns="457200" rIns="0" bIns="914400"/>
          <a:lstStyle>
            <a:lvl1pPr marL="0" indent="0">
              <a:buNone/>
              <a:defRPr sz="2400"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0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9933694" y="4975886"/>
            <a:ext cx="5485695" cy="908758"/>
          </a:xfrm>
          <a:prstGeom prst="rect">
            <a:avLst/>
          </a:prstGeom>
          <a:solidFill>
            <a:schemeClr val="bg1"/>
          </a:solidFill>
        </p:spPr>
        <p:txBody>
          <a:bodyPr lIns="457200" tIns="0" rIns="457200" bIns="0" anchor="ctr" anchorCtr="0"/>
          <a:lstStyle>
            <a:lvl1pPr marL="0" indent="0">
              <a:buNone/>
              <a:defRPr sz="280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1" name="Text Placeholder 15"/>
          <p:cNvSpPr>
            <a:spLocks noGrp="1"/>
          </p:cNvSpPr>
          <p:nvPr>
            <p:ph type="body" sz="quarter" idx="24" hasCustomPrompt="1"/>
          </p:nvPr>
        </p:nvSpPr>
        <p:spPr>
          <a:xfrm>
            <a:off x="9027733" y="4973065"/>
            <a:ext cx="914400" cy="914400"/>
          </a:xfrm>
          <a:prstGeom prst="rect">
            <a:avLst/>
          </a:prstGeom>
          <a:solidFill>
            <a:schemeClr val="accent4"/>
          </a:solidFill>
        </p:spPr>
        <p:txBody>
          <a:bodyPr lIns="0" tIns="0" rIns="0" bIns="0" anchor="ctr" anchorCtr="1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62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17078826" y="5893567"/>
            <a:ext cx="6391656" cy="2404872"/>
          </a:xfrm>
          <a:prstGeom prst="rect">
            <a:avLst/>
          </a:prstGeom>
          <a:noFill/>
        </p:spPr>
        <p:txBody>
          <a:bodyPr lIns="0" tIns="457200" rIns="0" bIns="914400"/>
          <a:lstStyle>
            <a:lvl1pPr marL="0" indent="0">
              <a:buNone/>
              <a:defRPr sz="2400"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3" name="Text Placeholder 15"/>
          <p:cNvSpPr>
            <a:spLocks noGrp="1"/>
          </p:cNvSpPr>
          <p:nvPr>
            <p:ph type="body" sz="quarter" idx="26"/>
          </p:nvPr>
        </p:nvSpPr>
        <p:spPr>
          <a:xfrm>
            <a:off x="17984787" y="4975886"/>
            <a:ext cx="5485695" cy="908758"/>
          </a:xfrm>
          <a:prstGeom prst="rect">
            <a:avLst/>
          </a:prstGeom>
          <a:solidFill>
            <a:schemeClr val="bg1"/>
          </a:solidFill>
        </p:spPr>
        <p:txBody>
          <a:bodyPr lIns="457200" tIns="0" rIns="457200" bIns="0" anchor="ctr" anchorCtr="0"/>
          <a:lstStyle>
            <a:lvl1pPr marL="0" indent="0">
              <a:buNone/>
              <a:defRPr sz="280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4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17078826" y="4973065"/>
            <a:ext cx="914400" cy="914400"/>
          </a:xfrm>
          <a:prstGeom prst="rect">
            <a:avLst/>
          </a:prstGeom>
          <a:solidFill>
            <a:schemeClr val="accent4"/>
          </a:solidFill>
        </p:spPr>
        <p:txBody>
          <a:bodyPr lIns="0" tIns="0" rIns="0" bIns="0" anchor="ctr" anchorCtr="1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65" name="Text Placeholder 15"/>
          <p:cNvSpPr>
            <a:spLocks noGrp="1"/>
          </p:cNvSpPr>
          <p:nvPr>
            <p:ph type="body" sz="quarter" idx="28"/>
          </p:nvPr>
        </p:nvSpPr>
        <p:spPr>
          <a:xfrm>
            <a:off x="914401" y="9955591"/>
            <a:ext cx="6391656" cy="2404872"/>
          </a:xfrm>
          <a:prstGeom prst="rect">
            <a:avLst/>
          </a:prstGeom>
          <a:noFill/>
        </p:spPr>
        <p:txBody>
          <a:bodyPr lIns="0" tIns="457200" rIns="0" bIns="914400"/>
          <a:lstStyle>
            <a:lvl1pPr marL="0" indent="0">
              <a:buNone/>
              <a:defRPr sz="2400"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6" name="Text Placeholder 15"/>
          <p:cNvSpPr>
            <a:spLocks noGrp="1"/>
          </p:cNvSpPr>
          <p:nvPr>
            <p:ph type="body" sz="quarter" idx="29"/>
          </p:nvPr>
        </p:nvSpPr>
        <p:spPr>
          <a:xfrm>
            <a:off x="1820362" y="9035089"/>
            <a:ext cx="5485695" cy="908758"/>
          </a:xfrm>
          <a:prstGeom prst="rect">
            <a:avLst/>
          </a:prstGeom>
          <a:solidFill>
            <a:schemeClr val="bg1"/>
          </a:solidFill>
        </p:spPr>
        <p:txBody>
          <a:bodyPr lIns="457200" tIns="0" rIns="457200" bIns="0" anchor="ctr" anchorCtr="0"/>
          <a:lstStyle>
            <a:lvl1pPr marL="0" indent="0">
              <a:buNone/>
              <a:defRPr sz="280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7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914401" y="9035089"/>
            <a:ext cx="914400" cy="914400"/>
          </a:xfrm>
          <a:prstGeom prst="rect">
            <a:avLst/>
          </a:prstGeom>
          <a:solidFill>
            <a:schemeClr val="accent4"/>
          </a:solidFill>
        </p:spPr>
        <p:txBody>
          <a:bodyPr lIns="0" tIns="0" rIns="0" bIns="0" anchor="ctr" anchorCtr="1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68" name="Text Placeholder 15"/>
          <p:cNvSpPr>
            <a:spLocks noGrp="1"/>
          </p:cNvSpPr>
          <p:nvPr>
            <p:ph type="body" sz="quarter" idx="31"/>
          </p:nvPr>
        </p:nvSpPr>
        <p:spPr>
          <a:xfrm>
            <a:off x="9027733" y="9939528"/>
            <a:ext cx="6391656" cy="2404872"/>
          </a:xfrm>
          <a:prstGeom prst="rect">
            <a:avLst/>
          </a:prstGeom>
          <a:noFill/>
        </p:spPr>
        <p:txBody>
          <a:bodyPr lIns="0" tIns="457200" rIns="0" bIns="914400"/>
          <a:lstStyle>
            <a:lvl1pPr marL="0" indent="0">
              <a:buNone/>
              <a:defRPr sz="2400"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9" name="Text Placeholder 15"/>
          <p:cNvSpPr>
            <a:spLocks noGrp="1"/>
          </p:cNvSpPr>
          <p:nvPr>
            <p:ph type="body" sz="quarter" idx="32"/>
          </p:nvPr>
        </p:nvSpPr>
        <p:spPr>
          <a:xfrm>
            <a:off x="9933694" y="9019026"/>
            <a:ext cx="5485695" cy="908758"/>
          </a:xfrm>
          <a:prstGeom prst="rect">
            <a:avLst/>
          </a:prstGeom>
          <a:solidFill>
            <a:schemeClr val="bg1"/>
          </a:solidFill>
        </p:spPr>
        <p:txBody>
          <a:bodyPr lIns="457200" tIns="0" rIns="457200" bIns="0" anchor="ctr" anchorCtr="0"/>
          <a:lstStyle>
            <a:lvl1pPr marL="0" indent="0">
              <a:buNone/>
              <a:defRPr sz="280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0" name="Text Placeholder 15"/>
          <p:cNvSpPr>
            <a:spLocks noGrp="1"/>
          </p:cNvSpPr>
          <p:nvPr>
            <p:ph type="body" sz="quarter" idx="33" hasCustomPrompt="1"/>
          </p:nvPr>
        </p:nvSpPr>
        <p:spPr>
          <a:xfrm>
            <a:off x="9027733" y="9019026"/>
            <a:ext cx="914400" cy="914400"/>
          </a:xfrm>
          <a:prstGeom prst="rect">
            <a:avLst/>
          </a:prstGeom>
          <a:solidFill>
            <a:schemeClr val="accent4"/>
          </a:solidFill>
        </p:spPr>
        <p:txBody>
          <a:bodyPr lIns="0" tIns="0" rIns="0" bIns="0" anchor="ctr" anchorCtr="1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71" name="Text Placeholder 15"/>
          <p:cNvSpPr>
            <a:spLocks noGrp="1"/>
          </p:cNvSpPr>
          <p:nvPr>
            <p:ph type="body" sz="quarter" idx="34"/>
          </p:nvPr>
        </p:nvSpPr>
        <p:spPr>
          <a:xfrm>
            <a:off x="17078826" y="9949489"/>
            <a:ext cx="6391656" cy="2404872"/>
          </a:xfrm>
          <a:prstGeom prst="rect">
            <a:avLst/>
          </a:prstGeom>
          <a:noFill/>
        </p:spPr>
        <p:txBody>
          <a:bodyPr lIns="0" tIns="457200" rIns="0" bIns="914400"/>
          <a:lstStyle>
            <a:lvl1pPr marL="0" indent="0">
              <a:buNone/>
              <a:defRPr sz="2400"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2" name="Text Placeholder 15"/>
          <p:cNvSpPr>
            <a:spLocks noGrp="1"/>
          </p:cNvSpPr>
          <p:nvPr>
            <p:ph type="body" sz="quarter" idx="35"/>
          </p:nvPr>
        </p:nvSpPr>
        <p:spPr>
          <a:xfrm>
            <a:off x="17927630" y="9028987"/>
            <a:ext cx="5485695" cy="908758"/>
          </a:xfrm>
          <a:prstGeom prst="rect">
            <a:avLst/>
          </a:prstGeom>
          <a:solidFill>
            <a:schemeClr val="bg1"/>
          </a:solidFill>
        </p:spPr>
        <p:txBody>
          <a:bodyPr lIns="457200" tIns="0" rIns="457200" bIns="0" anchor="ctr" anchorCtr="0"/>
          <a:lstStyle>
            <a:lvl1pPr marL="0" indent="0">
              <a:buNone/>
              <a:defRPr sz="280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3" name="Text Placeholder 15"/>
          <p:cNvSpPr>
            <a:spLocks noGrp="1"/>
          </p:cNvSpPr>
          <p:nvPr>
            <p:ph type="body" sz="quarter" idx="36" hasCustomPrompt="1"/>
          </p:nvPr>
        </p:nvSpPr>
        <p:spPr>
          <a:xfrm>
            <a:off x="17078826" y="9028987"/>
            <a:ext cx="914400" cy="914400"/>
          </a:xfrm>
          <a:prstGeom prst="rect">
            <a:avLst/>
          </a:prstGeom>
          <a:solidFill>
            <a:schemeClr val="accent4"/>
          </a:solidFill>
        </p:spPr>
        <p:txBody>
          <a:bodyPr lIns="0" tIns="0" rIns="0" bIns="0" anchor="ctr" anchorCtr="1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XXX</a:t>
            </a:r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2849225"/>
            <a:ext cx="4210683" cy="457199"/>
          </a:xfrm>
          <a:prstGeom prst="rect">
            <a:avLst/>
          </a:prstGeom>
        </p:spPr>
      </p:pic>
      <p:sp>
        <p:nvSpPr>
          <p:cNvPr id="33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latin typeface="Arial" charset="0"/>
              </a:rPr>
              <a:pPr/>
              <a:t>‹#›</a:t>
            </a:fld>
            <a:endParaRPr lang="en-US" sz="2400" dirty="0">
              <a:latin typeface="Arial" charset="0"/>
            </a:endParaRPr>
          </a:p>
        </p:txBody>
      </p:sp>
      <p:sp>
        <p:nvSpPr>
          <p:cNvPr id="3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accent3"/>
                </a:solidFill>
                <a:latin typeface="Arial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</p:spTree>
    <p:extLst>
      <p:ext uri="{BB962C8B-B14F-4D97-AF65-F5344CB8AC3E}">
        <p14:creationId xmlns:p14="http://schemas.microsoft.com/office/powerpoint/2010/main" val="3376021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3" y="12115800"/>
            <a:ext cx="6316025" cy="685800"/>
          </a:xfrm>
          <a:prstGeom prst="rect">
            <a:avLst/>
          </a:prstGeom>
        </p:spPr>
      </p:pic>
      <p:sp>
        <p:nvSpPr>
          <p:cNvPr id="16" name="Subtitle 2"/>
          <p:cNvSpPr txBox="1">
            <a:spLocks/>
          </p:cNvSpPr>
          <p:nvPr userDrawn="1"/>
        </p:nvSpPr>
        <p:spPr>
          <a:xfrm>
            <a:off x="7230430" y="12115800"/>
            <a:ext cx="16242345" cy="685800"/>
          </a:xfrm>
          <a:prstGeom prst="rect">
            <a:avLst/>
          </a:prstGeom>
        </p:spPr>
        <p:txBody>
          <a:bodyPr wrap="square" lIns="914400" tIns="0" rIns="0" bIns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800" kern="1200">
                <a:solidFill>
                  <a:srgbClr val="FFFFFF"/>
                </a:solidFill>
                <a:latin typeface="Gill Sans" charset="0"/>
                <a:ea typeface="+mn-ea"/>
                <a:cs typeface="+mn-cs"/>
              </a:defRPr>
            </a:lvl1pPr>
            <a:lvl2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2pPr>
            <a:lvl3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3600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3pPr>
            <a:lvl4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4pPr>
            <a:lvl5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5pPr>
            <a:lvl6pPr marL="4572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4000" dirty="0">
                <a:latin typeface="Arial" charset="0"/>
              </a:rPr>
              <a:t>Presenter Name goes here</a:t>
            </a:r>
            <a:r>
              <a:rPr lang="en-US" sz="4000" baseline="0" dirty="0">
                <a:latin typeface="Arial" charset="0"/>
              </a:rPr>
              <a:t>  </a:t>
            </a:r>
            <a:r>
              <a:rPr lang="de-DE" sz="4000" b="1" i="0" kern="1200" dirty="0">
                <a:solidFill>
                  <a:srgbClr val="FFFFFF"/>
                </a:solidFill>
                <a:effectLst/>
                <a:latin typeface="Arial" charset="0"/>
                <a:ea typeface="+mn-ea"/>
                <a:cs typeface="+mn-cs"/>
              </a:rPr>
              <a:t>·</a:t>
            </a:r>
            <a:r>
              <a:rPr lang="de-DE" sz="4000" b="1" i="0" kern="1200" baseline="0" dirty="0">
                <a:solidFill>
                  <a:srgbClr val="FFFFFF"/>
                </a:solidFill>
                <a:effectLst/>
                <a:latin typeface="Arial" charset="0"/>
                <a:ea typeface="+mn-ea"/>
                <a:cs typeface="+mn-cs"/>
              </a:rPr>
              <a:t>  </a:t>
            </a:r>
            <a:r>
              <a:rPr lang="en-US" sz="4000" dirty="0">
                <a:latin typeface="Arial" charset="0"/>
              </a:rPr>
              <a:t>Date</a:t>
            </a:r>
            <a:r>
              <a:rPr lang="en-US" sz="4000" baseline="0" dirty="0">
                <a:latin typeface="Arial" charset="0"/>
              </a:rPr>
              <a:t> goes here</a:t>
            </a:r>
            <a:endParaRPr lang="en-US" sz="4000" dirty="0">
              <a:latin typeface="Arial" charset="0"/>
            </a:endParaRP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5988" y="128016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Arial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0" y="5159"/>
            <a:ext cx="24387175" cy="2651125"/>
          </a:xfrm>
          <a:prstGeom prst="rect">
            <a:avLst/>
          </a:prstGeom>
        </p:spPr>
        <p:txBody>
          <a:bodyPr lIns="914400" tIns="0" rIns="914400" bIns="0" anchor="ctr" anchorCtr="0"/>
          <a:lstStyle>
            <a:lvl1pPr algn="ctr">
              <a:defRPr sz="7200" b="0" i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0630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Divider - Blue">
    <p:bg>
      <p:bgPr>
        <a:blipFill dpi="0" rotWithShape="1">
          <a:blip r:embed="rId2">
            <a:alphaModFix amt="16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1" y="0"/>
            <a:ext cx="24387174" cy="6776575"/>
          </a:xfrm>
          <a:prstGeom prst="rect">
            <a:avLst/>
          </a:prstGeom>
          <a:noFill/>
          <a:ln>
            <a:noFill/>
          </a:ln>
        </p:spPr>
        <p:txBody>
          <a:bodyPr lIns="914400" tIns="914400" rIns="914400" bIns="914400" anchor="b">
            <a:noAutofit/>
          </a:bodyPr>
          <a:lstStyle>
            <a:lvl1pPr algn="ctr">
              <a:defRPr sz="10000" b="0" i="0">
                <a:solidFill>
                  <a:schemeClr val="accent2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" y="6899148"/>
            <a:ext cx="24387174" cy="6816852"/>
          </a:xfrm>
          <a:prstGeom prst="rect">
            <a:avLst/>
          </a:prstGeom>
        </p:spPr>
        <p:txBody>
          <a:bodyPr lIns="914400" tIns="914400" rIns="914400" bIns="914400" anchor="t" anchorCtr="1"/>
          <a:lstStyle>
            <a:lvl1pPr marL="0" indent="0">
              <a:buNone/>
              <a:defRPr sz="400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solidFill>
                  <a:schemeClr val="accent1"/>
                </a:solidFill>
                <a:latin typeface="Arial" charset="0"/>
              </a:rPr>
              <a:pPr/>
              <a:t>‹#›</a:t>
            </a:fld>
            <a:endParaRPr lang="en-US" sz="2400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accent1"/>
                </a:solidFill>
                <a:latin typeface="Arial" charset="0"/>
              </a:defRPr>
            </a:lvl1pPr>
          </a:lstStyle>
          <a:p>
            <a:r>
              <a:rPr lang="en-US" dirty="0"/>
              <a:t>© 2019 Rancher Labs, Inc.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88" y="12712700"/>
            <a:ext cx="4656774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08453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1" y="0"/>
            <a:ext cx="24387174" cy="6776575"/>
          </a:xfrm>
          <a:prstGeom prst="rect">
            <a:avLst/>
          </a:prstGeom>
          <a:noFill/>
          <a:ln>
            <a:noFill/>
          </a:ln>
        </p:spPr>
        <p:txBody>
          <a:bodyPr lIns="914400" tIns="914400" rIns="914400" bIns="914400" anchor="b">
            <a:noAutofit/>
          </a:bodyPr>
          <a:lstStyle>
            <a:lvl1pPr algn="ctr">
              <a:defRPr sz="10000" b="0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4421187" y="6816852"/>
            <a:ext cx="15544800" cy="82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" y="6899148"/>
            <a:ext cx="24387174" cy="6816852"/>
          </a:xfrm>
          <a:prstGeom prst="rect">
            <a:avLst/>
          </a:prstGeom>
        </p:spPr>
        <p:txBody>
          <a:bodyPr lIns="914400" tIns="914400" rIns="914400" bIns="914400" anchor="t" anchorCtr="1"/>
          <a:lstStyle>
            <a:lvl1pPr marL="0" indent="0">
              <a:buNone/>
              <a:defRPr sz="400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solidFill>
                  <a:schemeClr val="bg2"/>
                </a:solidFill>
                <a:latin typeface="Arial" charset="0"/>
              </a:rPr>
              <a:pPr/>
              <a:t>‹#›</a:t>
            </a:fld>
            <a:endParaRPr lang="en-US" sz="2400"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bg2"/>
                </a:solidFill>
                <a:latin typeface="Arial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</p:spTree>
    <p:extLst>
      <p:ext uri="{BB962C8B-B14F-4D97-AF65-F5344CB8AC3E}">
        <p14:creationId xmlns:p14="http://schemas.microsoft.com/office/powerpoint/2010/main" val="27633219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py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5" y="12849225"/>
            <a:ext cx="4210674" cy="457199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5988" y="0"/>
            <a:ext cx="22555200" cy="2973847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algn="ctr">
              <a:defRPr sz="7200" b="0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915988" y="3165117"/>
            <a:ext cx="22555200" cy="9179283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marL="0" indent="0">
              <a:buNone/>
              <a:defRPr sz="360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914401" y="3001583"/>
            <a:ext cx="22556787" cy="162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solidFill>
                  <a:schemeClr val="bg2"/>
                </a:solidFill>
                <a:latin typeface="Arial" charset="0"/>
              </a:rPr>
              <a:pPr/>
              <a:t>‹#›</a:t>
            </a:fld>
            <a:endParaRPr lang="en-US" sz="2400"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bg2"/>
                </a:solidFill>
                <a:latin typeface="Arial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</p:spTree>
    <p:extLst>
      <p:ext uri="{BB962C8B-B14F-4D97-AF65-F5344CB8AC3E}">
        <p14:creationId xmlns:p14="http://schemas.microsoft.com/office/powerpoint/2010/main" val="7026848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+ Copy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5" y="12849225"/>
            <a:ext cx="4210674" cy="457199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5988" y="0"/>
            <a:ext cx="22555200" cy="2973847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algn="ctr">
              <a:defRPr sz="7200" b="0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1"/>
          </p:nvPr>
        </p:nvSpPr>
        <p:spPr>
          <a:xfrm>
            <a:off x="914401" y="3164434"/>
            <a:ext cx="22860000" cy="9179967"/>
          </a:xfrm>
          <a:prstGeom prst="rect">
            <a:avLst/>
          </a:prstGeom>
        </p:spPr>
        <p:txBody>
          <a:bodyPr lIns="914400" tIns="914400" rIns="914400" bIns="914400"/>
          <a:lstStyle>
            <a:lvl1pPr>
              <a:spcBef>
                <a:spcPts val="4000"/>
              </a:spcBef>
              <a:defRPr sz="3600">
                <a:solidFill>
                  <a:schemeClr val="bg1"/>
                </a:solidFill>
                <a:latin typeface="Arial" charset="0"/>
              </a:defRPr>
            </a:lvl1pPr>
            <a:lvl2pPr>
              <a:spcBef>
                <a:spcPts val="4000"/>
              </a:spcBef>
              <a:defRPr sz="3600">
                <a:solidFill>
                  <a:schemeClr val="bg1"/>
                </a:solidFill>
                <a:latin typeface="Arial" charset="0"/>
              </a:defRPr>
            </a:lvl2pPr>
            <a:lvl3pPr>
              <a:spcBef>
                <a:spcPts val="4000"/>
              </a:spcBef>
              <a:defRPr sz="3600">
                <a:solidFill>
                  <a:schemeClr val="bg1"/>
                </a:solidFill>
                <a:latin typeface="Arial" charset="0"/>
              </a:defRPr>
            </a:lvl3pPr>
            <a:lvl4pPr>
              <a:spcBef>
                <a:spcPts val="4000"/>
              </a:spcBef>
              <a:defRPr sz="3600">
                <a:solidFill>
                  <a:schemeClr val="bg1"/>
                </a:solidFill>
                <a:latin typeface="Arial" charset="0"/>
              </a:defRPr>
            </a:lvl4pPr>
            <a:lvl5pPr>
              <a:spcBef>
                <a:spcPts val="4000"/>
              </a:spcBef>
              <a:defRPr sz="3600">
                <a:solidFill>
                  <a:schemeClr val="bg1"/>
                </a:solidFill>
                <a:latin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914401" y="3001583"/>
            <a:ext cx="22556787" cy="162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solidFill>
                  <a:schemeClr val="bg2"/>
                </a:solidFill>
                <a:latin typeface="Arial" charset="0"/>
              </a:rPr>
              <a:pPr/>
              <a:t>‹#›</a:t>
            </a:fld>
            <a:endParaRPr lang="en-US" sz="2400"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bg2"/>
                </a:solidFill>
                <a:latin typeface="Arial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</p:spTree>
    <p:extLst>
      <p:ext uri="{BB962C8B-B14F-4D97-AF65-F5344CB8AC3E}">
        <p14:creationId xmlns:p14="http://schemas.microsoft.com/office/powerpoint/2010/main" val="82878293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5" y="12849225"/>
            <a:ext cx="4210674" cy="457199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1" y="0"/>
            <a:ext cx="22556787" cy="2973847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algn="ctr">
              <a:defRPr sz="7200" b="0" i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2198223" y="3165117"/>
            <a:ext cx="11272965" cy="9179283"/>
          </a:xfrm>
          <a:prstGeom prst="rect">
            <a:avLst/>
          </a:prstGeom>
        </p:spPr>
        <p:txBody>
          <a:bodyPr lIns="457200" tIns="914400" rIns="914400" bIns="914400"/>
          <a:lstStyle>
            <a:lvl1pPr>
              <a:spcBef>
                <a:spcPts val="4000"/>
              </a:spcBef>
              <a:defRPr sz="3600">
                <a:solidFill>
                  <a:srgbClr val="FFFFFF"/>
                </a:solidFill>
                <a:latin typeface="Arial" charset="0"/>
              </a:defRPr>
            </a:lvl1pPr>
            <a:lvl2pPr>
              <a:spcBef>
                <a:spcPts val="4000"/>
              </a:spcBef>
              <a:defRPr sz="3600">
                <a:solidFill>
                  <a:srgbClr val="FFFFFF"/>
                </a:solidFill>
                <a:latin typeface="Arial" charset="0"/>
              </a:defRPr>
            </a:lvl2pPr>
            <a:lvl3pPr>
              <a:spcBef>
                <a:spcPts val="4000"/>
              </a:spcBef>
              <a:defRPr sz="3600">
                <a:solidFill>
                  <a:srgbClr val="FFFFFF"/>
                </a:solidFill>
                <a:latin typeface="Arial" charset="0"/>
              </a:defRPr>
            </a:lvl3pPr>
            <a:lvl4pPr>
              <a:spcBef>
                <a:spcPts val="4000"/>
              </a:spcBef>
              <a:defRPr sz="3600">
                <a:solidFill>
                  <a:srgbClr val="FFFFFF"/>
                </a:solidFill>
                <a:latin typeface="Arial" charset="0"/>
              </a:defRPr>
            </a:lvl4pPr>
            <a:lvl5pPr>
              <a:spcBef>
                <a:spcPts val="4000"/>
              </a:spcBef>
              <a:defRPr sz="3600">
                <a:solidFill>
                  <a:srgbClr val="FFFFFF"/>
                </a:solidFill>
                <a:latin typeface="Arial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3"/>
          </p:nvPr>
        </p:nvSpPr>
        <p:spPr>
          <a:xfrm>
            <a:off x="921429" y="3165117"/>
            <a:ext cx="11267522" cy="9179283"/>
          </a:xfrm>
          <a:prstGeom prst="rect">
            <a:avLst/>
          </a:prstGeom>
        </p:spPr>
        <p:txBody>
          <a:bodyPr lIns="914400" tIns="914400" rIns="914400" bIns="914400"/>
          <a:lstStyle>
            <a:lvl1pPr>
              <a:spcBef>
                <a:spcPts val="4000"/>
              </a:spcBef>
              <a:defRPr sz="3600">
                <a:solidFill>
                  <a:srgbClr val="FFFFFF"/>
                </a:solidFill>
                <a:latin typeface="Arial" charset="0"/>
              </a:defRPr>
            </a:lvl1pPr>
            <a:lvl2pPr>
              <a:spcBef>
                <a:spcPts val="4000"/>
              </a:spcBef>
              <a:defRPr sz="3600">
                <a:solidFill>
                  <a:srgbClr val="FFFFFF"/>
                </a:solidFill>
                <a:latin typeface="Arial" charset="0"/>
              </a:defRPr>
            </a:lvl2pPr>
            <a:lvl3pPr>
              <a:spcBef>
                <a:spcPts val="4000"/>
              </a:spcBef>
              <a:defRPr sz="3600">
                <a:solidFill>
                  <a:srgbClr val="FFFFFF"/>
                </a:solidFill>
                <a:latin typeface="Arial" charset="0"/>
              </a:defRPr>
            </a:lvl3pPr>
            <a:lvl4pPr>
              <a:spcBef>
                <a:spcPts val="4000"/>
              </a:spcBef>
              <a:defRPr sz="3600">
                <a:solidFill>
                  <a:srgbClr val="FFFFFF"/>
                </a:solidFill>
                <a:latin typeface="Arial" charset="0"/>
              </a:defRPr>
            </a:lvl4pPr>
            <a:lvl5pPr>
              <a:spcBef>
                <a:spcPts val="4000"/>
              </a:spcBef>
              <a:defRPr sz="3600">
                <a:solidFill>
                  <a:srgbClr val="FFFFFF"/>
                </a:solidFill>
                <a:latin typeface="Arial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914401" y="3001583"/>
            <a:ext cx="22556787" cy="162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solidFill>
                  <a:schemeClr val="bg2"/>
                </a:solidFill>
                <a:latin typeface="Arial" charset="0"/>
              </a:rPr>
              <a:pPr/>
              <a:t>‹#›</a:t>
            </a:fld>
            <a:endParaRPr lang="en-US" sz="2400" dirty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bg2"/>
                </a:solidFill>
                <a:latin typeface="Arial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</p:spTree>
    <p:extLst>
      <p:ext uri="{BB962C8B-B14F-4D97-AF65-F5344CB8AC3E}">
        <p14:creationId xmlns:p14="http://schemas.microsoft.com/office/powerpoint/2010/main" val="21136947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216511" y="0"/>
            <a:ext cx="12170664" cy="13716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3200">
                <a:latin typeface="Arial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0" name="Title 13"/>
          <p:cNvSpPr>
            <a:spLocks noGrp="1"/>
          </p:cNvSpPr>
          <p:nvPr>
            <p:ph type="title"/>
          </p:nvPr>
        </p:nvSpPr>
        <p:spPr>
          <a:xfrm>
            <a:off x="915988" y="0"/>
            <a:ext cx="11300523" cy="3841052"/>
          </a:xfrm>
          <a:prstGeom prst="rect">
            <a:avLst/>
          </a:prstGeom>
          <a:noFill/>
          <a:ln>
            <a:noFill/>
          </a:ln>
        </p:spPr>
        <p:txBody>
          <a:bodyPr wrap="square" lIns="0" tIns="914400" rIns="914400" bIns="914400" anchor="ctr" anchorCtr="1">
            <a:spAutoFit/>
          </a:bodyPr>
          <a:lstStyle>
            <a:lvl1pPr algn="l">
              <a:defRPr sz="7200" b="0" i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914401" y="3841052"/>
            <a:ext cx="11302110" cy="8503348"/>
          </a:xfrm>
          <a:prstGeom prst="rect">
            <a:avLst/>
          </a:prstGeom>
          <a:noFill/>
        </p:spPr>
        <p:txBody>
          <a:bodyPr lIns="0" tIns="914400" rIns="914400" bIns="914400">
            <a:noAutofit/>
          </a:bodyPr>
          <a:lstStyle>
            <a:lvl1pPr marL="0" indent="0">
              <a:buNone/>
              <a:defRPr sz="3600"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solidFill>
                  <a:schemeClr val="accent3"/>
                </a:solidFill>
                <a:latin typeface="Arial" charset="0"/>
              </a:rPr>
              <a:pPr/>
              <a:t>‹#›</a:t>
            </a:fld>
            <a:endParaRPr lang="en-US" sz="2400" dirty="0">
              <a:solidFill>
                <a:schemeClr val="accent3"/>
              </a:solidFill>
              <a:latin typeface="Arial" charset="0"/>
            </a:endParaRPr>
          </a:p>
        </p:txBody>
      </p:sp>
      <p:sp>
        <p:nvSpPr>
          <p:cNvPr id="8" name="Footer Placeholder 2"/>
          <p:cNvSpPr txBox="1">
            <a:spLocks/>
          </p:cNvSpPr>
          <p:nvPr userDrawn="1"/>
        </p:nvSpPr>
        <p:spPr>
          <a:xfrm>
            <a:off x="7493000" y="12712700"/>
            <a:ext cx="4723511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defPPr>
              <a:defRPr lang="en-US"/>
            </a:defPPr>
            <a:lvl1pPr marL="0" algn="l" defTabSz="1828891" rtl="0" eaLnBrk="1" latinLnBrk="0" hangingPunct="1">
              <a:defRPr sz="2400" kern="1200">
                <a:solidFill>
                  <a:schemeClr val="bg2"/>
                </a:solidFill>
                <a:latin typeface="Gill Sans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3"/>
                </a:solidFill>
                <a:latin typeface="Arial" charset="0"/>
              </a:rPr>
              <a:t>© 2017 Rancher Labs, Inc.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2849225"/>
            <a:ext cx="3104509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921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2170664" cy="13716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3200">
                <a:latin typeface="Arial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latin typeface="Arial" charset="0"/>
              </a:rPr>
              <a:pPr/>
              <a:t>‹#›</a:t>
            </a:fld>
            <a:endParaRPr lang="en-US" sz="2400" dirty="0">
              <a:latin typeface="Arial" charset="0"/>
            </a:endParaRPr>
          </a:p>
        </p:txBody>
      </p:sp>
      <p:sp>
        <p:nvSpPr>
          <p:cNvPr id="10" name="Title 13"/>
          <p:cNvSpPr>
            <a:spLocks noGrp="1"/>
          </p:cNvSpPr>
          <p:nvPr>
            <p:ph type="title"/>
          </p:nvPr>
        </p:nvSpPr>
        <p:spPr>
          <a:xfrm>
            <a:off x="12170665" y="0"/>
            <a:ext cx="11300524" cy="3841052"/>
          </a:xfrm>
          <a:prstGeom prst="rect">
            <a:avLst/>
          </a:prstGeom>
          <a:noFill/>
          <a:ln>
            <a:noFill/>
          </a:ln>
        </p:spPr>
        <p:txBody>
          <a:bodyPr wrap="square" lIns="914400" tIns="914400" rIns="0" bIns="914400" anchor="ctr" anchorCtr="1">
            <a:spAutoFit/>
          </a:bodyPr>
          <a:lstStyle>
            <a:lvl1pPr algn="l">
              <a:defRPr sz="7200" b="0" i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12170665" y="3841052"/>
            <a:ext cx="11300524" cy="8503348"/>
          </a:xfrm>
          <a:prstGeom prst="rect">
            <a:avLst/>
          </a:prstGeom>
          <a:noFill/>
        </p:spPr>
        <p:txBody>
          <a:bodyPr lIns="914400" tIns="914400" rIns="0" bIns="914400">
            <a:noAutofit/>
          </a:bodyPr>
          <a:lstStyle>
            <a:lvl1pPr marL="0" indent="0">
              <a:buNone/>
              <a:defRPr sz="3600"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2"/>
          <p:cNvSpPr txBox="1">
            <a:spLocks/>
          </p:cNvSpPr>
          <p:nvPr userDrawn="1"/>
        </p:nvSpPr>
        <p:spPr>
          <a:xfrm>
            <a:off x="12170664" y="12712700"/>
            <a:ext cx="4723511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defPPr>
              <a:defRPr lang="en-US"/>
            </a:defPPr>
            <a:lvl1pPr marL="0" algn="l" defTabSz="1828891" rtl="0" eaLnBrk="1" latinLnBrk="0" hangingPunct="1">
              <a:defRPr sz="2400" kern="1200">
                <a:solidFill>
                  <a:schemeClr val="bg2"/>
                </a:solidFill>
                <a:latin typeface="Gill Sans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3"/>
                </a:solidFill>
                <a:latin typeface="Arial" charset="0"/>
              </a:rPr>
              <a:t>© 2017 Rancher Labs, Inc.</a:t>
            </a:r>
          </a:p>
        </p:txBody>
      </p:sp>
    </p:spTree>
    <p:extLst>
      <p:ext uri="{BB962C8B-B14F-4D97-AF65-F5344CB8AC3E}">
        <p14:creationId xmlns:p14="http://schemas.microsoft.com/office/powerpoint/2010/main" val="15367484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6085332" cy="1371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12" y="4698857"/>
            <a:ext cx="2785308" cy="236870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7915799"/>
            <a:ext cx="6071923" cy="61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STORAGE</a:t>
            </a:r>
          </a:p>
        </p:txBody>
      </p:sp>
      <p:sp>
        <p:nvSpPr>
          <p:cNvPr id="11" name="Title 13"/>
          <p:cNvSpPr>
            <a:spLocks noGrp="1"/>
          </p:cNvSpPr>
          <p:nvPr>
            <p:ph type="title"/>
          </p:nvPr>
        </p:nvSpPr>
        <p:spPr>
          <a:xfrm>
            <a:off x="6071923" y="0"/>
            <a:ext cx="18315252" cy="3841052"/>
          </a:xfrm>
          <a:prstGeom prst="rect">
            <a:avLst/>
          </a:prstGeom>
          <a:noFill/>
          <a:ln>
            <a:noFill/>
          </a:ln>
        </p:spPr>
        <p:txBody>
          <a:bodyPr lIns="914400" tIns="914400" rIns="914400" bIns="914400" anchor="ctr" anchorCtr="0">
            <a:noAutofit/>
          </a:bodyPr>
          <a:lstStyle>
            <a:lvl1pPr algn="l">
              <a:defRPr sz="7200" b="0" i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6071923" y="3841051"/>
            <a:ext cx="18315252" cy="8031401"/>
          </a:xfrm>
          <a:prstGeom prst="rect">
            <a:avLst/>
          </a:prstGeom>
          <a:noFill/>
        </p:spPr>
        <p:txBody>
          <a:bodyPr lIns="914400" tIns="914400" rIns="914400" bIns="914400">
            <a:noAutofit/>
          </a:bodyPr>
          <a:lstStyle>
            <a:lvl1pPr marL="0" indent="0">
              <a:buNone/>
              <a:defRPr sz="3600"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6999949" y="3759627"/>
            <a:ext cx="16459200" cy="162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solidFill>
                  <a:schemeClr val="accent3"/>
                </a:solidFill>
                <a:latin typeface="Arial" charset="0"/>
              </a:rPr>
              <a:pPr/>
              <a:t>‹#›</a:t>
            </a:fld>
            <a:endParaRPr lang="en-US" sz="2400" dirty="0">
              <a:solidFill>
                <a:schemeClr val="accent3"/>
              </a:solidFill>
              <a:latin typeface="Arial" charset="0"/>
            </a:endParaRP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accent3"/>
                </a:solidFill>
                <a:latin typeface="Arial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</p:spTree>
    <p:extLst>
      <p:ext uri="{BB962C8B-B14F-4D97-AF65-F5344CB8AC3E}">
        <p14:creationId xmlns:p14="http://schemas.microsoft.com/office/powerpoint/2010/main" val="13358152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ad Balanc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3"/>
          <p:cNvSpPr>
            <a:spLocks noGrp="1"/>
          </p:cNvSpPr>
          <p:nvPr>
            <p:ph type="title"/>
          </p:nvPr>
        </p:nvSpPr>
        <p:spPr>
          <a:xfrm>
            <a:off x="6071923" y="0"/>
            <a:ext cx="18315252" cy="3841052"/>
          </a:xfrm>
          <a:prstGeom prst="rect">
            <a:avLst/>
          </a:prstGeom>
          <a:noFill/>
          <a:ln>
            <a:noFill/>
          </a:ln>
        </p:spPr>
        <p:txBody>
          <a:bodyPr lIns="914400" tIns="914400" rIns="914400" bIns="914400" anchor="ctr" anchorCtr="0">
            <a:noAutofit/>
          </a:bodyPr>
          <a:lstStyle>
            <a:lvl1pPr algn="l">
              <a:defRPr sz="7200" b="0" i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6071923" y="3841051"/>
            <a:ext cx="18315252" cy="8031401"/>
          </a:xfrm>
          <a:prstGeom prst="rect">
            <a:avLst/>
          </a:prstGeom>
          <a:noFill/>
        </p:spPr>
        <p:txBody>
          <a:bodyPr lIns="914400" tIns="914400" rIns="914400" bIns="914400">
            <a:noAutofit/>
          </a:bodyPr>
          <a:lstStyle>
            <a:lvl1pPr marL="0" indent="0">
              <a:buNone/>
              <a:defRPr sz="3600"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6999949" y="3759627"/>
            <a:ext cx="16459200" cy="162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6085332" cy="1371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11" y="4822588"/>
            <a:ext cx="2785307" cy="2254242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7915799"/>
            <a:ext cx="6071923" cy="61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LOAD BALANCING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solidFill>
                  <a:schemeClr val="accent3"/>
                </a:solidFill>
                <a:latin typeface="Arial" charset="0"/>
              </a:rPr>
              <a:pPr/>
              <a:t>‹#›</a:t>
            </a:fld>
            <a:endParaRPr lang="en-US" sz="2400" dirty="0">
              <a:solidFill>
                <a:schemeClr val="accent3"/>
              </a:solidFill>
              <a:latin typeface="Arial" charset="0"/>
            </a:endParaRP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accent3"/>
                </a:solidFill>
                <a:latin typeface="Arial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</p:spTree>
    <p:extLst>
      <p:ext uri="{BB962C8B-B14F-4D97-AF65-F5344CB8AC3E}">
        <p14:creationId xmlns:p14="http://schemas.microsoft.com/office/powerpoint/2010/main" val="19780905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o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3"/>
          <p:cNvSpPr>
            <a:spLocks noGrp="1"/>
          </p:cNvSpPr>
          <p:nvPr>
            <p:ph type="title"/>
          </p:nvPr>
        </p:nvSpPr>
        <p:spPr>
          <a:xfrm>
            <a:off x="6071923" y="0"/>
            <a:ext cx="18315252" cy="3841052"/>
          </a:xfrm>
          <a:prstGeom prst="rect">
            <a:avLst/>
          </a:prstGeom>
          <a:noFill/>
          <a:ln>
            <a:noFill/>
          </a:ln>
        </p:spPr>
        <p:txBody>
          <a:bodyPr lIns="914400" tIns="914400" rIns="914400" bIns="914400" anchor="ctr" anchorCtr="0">
            <a:noAutofit/>
          </a:bodyPr>
          <a:lstStyle>
            <a:lvl1pPr algn="l">
              <a:defRPr sz="7200" b="0" i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6071923" y="3841051"/>
            <a:ext cx="18315252" cy="8031401"/>
          </a:xfrm>
          <a:prstGeom prst="rect">
            <a:avLst/>
          </a:prstGeom>
          <a:noFill/>
        </p:spPr>
        <p:txBody>
          <a:bodyPr lIns="914400" tIns="914400" rIns="914400" bIns="914400">
            <a:noAutofit/>
          </a:bodyPr>
          <a:lstStyle>
            <a:lvl1pPr marL="0" indent="0">
              <a:buNone/>
              <a:defRPr sz="3600"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6999949" y="3759627"/>
            <a:ext cx="16459200" cy="162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6085332" cy="1371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307" y="4613558"/>
            <a:ext cx="2785307" cy="2470966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0" y="7915799"/>
            <a:ext cx="6071923" cy="61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MONITORING</a:t>
            </a:r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solidFill>
                  <a:schemeClr val="accent3"/>
                </a:solidFill>
                <a:latin typeface="Arial" charset="0"/>
              </a:rPr>
              <a:pPr/>
              <a:t>‹#›</a:t>
            </a:fld>
            <a:endParaRPr lang="en-US" sz="2400" dirty="0">
              <a:solidFill>
                <a:schemeClr val="accent3"/>
              </a:solidFill>
              <a:latin typeface="Arial" charset="0"/>
            </a:endParaRPr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accent3"/>
                </a:solidFill>
                <a:latin typeface="Arial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</p:spTree>
    <p:extLst>
      <p:ext uri="{BB962C8B-B14F-4D97-AF65-F5344CB8AC3E}">
        <p14:creationId xmlns:p14="http://schemas.microsoft.com/office/powerpoint/2010/main" val="7171695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b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3"/>
          <p:cNvSpPr>
            <a:spLocks noGrp="1"/>
          </p:cNvSpPr>
          <p:nvPr>
            <p:ph type="title"/>
          </p:nvPr>
        </p:nvSpPr>
        <p:spPr>
          <a:xfrm>
            <a:off x="6071923" y="0"/>
            <a:ext cx="18315252" cy="3841052"/>
          </a:xfrm>
          <a:prstGeom prst="rect">
            <a:avLst/>
          </a:prstGeom>
          <a:noFill/>
          <a:ln>
            <a:noFill/>
          </a:ln>
        </p:spPr>
        <p:txBody>
          <a:bodyPr lIns="914400" tIns="914400" rIns="914400" bIns="914400" anchor="ctr" anchorCtr="0">
            <a:noAutofit/>
          </a:bodyPr>
          <a:lstStyle>
            <a:lvl1pPr algn="l">
              <a:defRPr sz="7200" b="0" i="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6071923" y="3841051"/>
            <a:ext cx="18315252" cy="8031401"/>
          </a:xfrm>
          <a:prstGeom prst="rect">
            <a:avLst/>
          </a:prstGeom>
          <a:noFill/>
        </p:spPr>
        <p:txBody>
          <a:bodyPr lIns="914400" tIns="914400" rIns="914400" bIns="914400">
            <a:noAutofit/>
          </a:bodyPr>
          <a:lstStyle>
            <a:lvl1pPr marL="0" indent="0">
              <a:buNone/>
              <a:defRPr sz="3600"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6999949" y="3759627"/>
            <a:ext cx="16459200" cy="162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6085332" cy="1371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845" y="4299216"/>
            <a:ext cx="2395723" cy="2785307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0" y="7915799"/>
            <a:ext cx="6071923" cy="61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DATABASE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solidFill>
                  <a:schemeClr val="accent3"/>
                </a:solidFill>
                <a:latin typeface="Arial" charset="0"/>
              </a:rPr>
              <a:pPr/>
              <a:t>‹#›</a:t>
            </a:fld>
            <a:endParaRPr lang="en-US" sz="2400" dirty="0">
              <a:solidFill>
                <a:schemeClr val="accent3"/>
              </a:solidFill>
              <a:latin typeface="Arial" charset="0"/>
            </a:endParaRP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accent3"/>
                </a:solidFill>
                <a:latin typeface="Arial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</p:spTree>
    <p:extLst>
      <p:ext uri="{BB962C8B-B14F-4D97-AF65-F5344CB8AC3E}">
        <p14:creationId xmlns:p14="http://schemas.microsoft.com/office/powerpoint/2010/main" val="1732662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pag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88" y="12115800"/>
            <a:ext cx="4656774" cy="685800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9311257" y="12115800"/>
            <a:ext cx="4161518" cy="6858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buNone/>
              <a:defRPr sz="40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230430" y="12115800"/>
            <a:ext cx="11430859" cy="685800"/>
          </a:xfrm>
          <a:prstGeom prst="rect">
            <a:avLst/>
          </a:prstGeom>
        </p:spPr>
        <p:txBody>
          <a:bodyPr lIns="914400" tIns="0" rIns="0" bIns="0" anchor="ctr" anchorCtr="0"/>
          <a:lstStyle>
            <a:lvl1pPr marL="0" indent="0" algn="r">
              <a:buNone/>
              <a:defRPr sz="40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#rancherk8s</a:t>
            </a:r>
          </a:p>
        </p:txBody>
      </p:sp>
      <p:sp>
        <p:nvSpPr>
          <p:cNvPr id="12" name="Oval 11"/>
          <p:cNvSpPr/>
          <p:nvPr userDrawn="1"/>
        </p:nvSpPr>
        <p:spPr>
          <a:xfrm>
            <a:off x="18903977" y="12376404"/>
            <a:ext cx="164592" cy="16459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5988" y="128016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  <a:latin typeface="Arial" charset="0"/>
              </a:defRPr>
            </a:lvl1pPr>
          </a:lstStyle>
          <a:p>
            <a:r>
              <a:rPr lang="en-US" dirty="0"/>
              <a:t>© 2019 Rancher Labs, Inc.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/>
          </p:nvPr>
        </p:nvSpPr>
        <p:spPr>
          <a:xfrm>
            <a:off x="0" y="5159"/>
            <a:ext cx="24387175" cy="2651125"/>
          </a:xfrm>
          <a:prstGeom prst="rect">
            <a:avLst/>
          </a:prstGeom>
        </p:spPr>
        <p:txBody>
          <a:bodyPr lIns="914400" tIns="0" rIns="914400" bIns="0" anchor="ctr" anchorCtr="0"/>
          <a:lstStyle>
            <a:lvl1pPr algn="ctr">
              <a:defRPr sz="7200" b="0" i="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63EEB9-6000-4318-8D49-34546289F9C8}"/>
              </a:ext>
            </a:extLst>
          </p:cNvPr>
          <p:cNvSpPr/>
          <p:nvPr userDrawn="1"/>
        </p:nvSpPr>
        <p:spPr>
          <a:xfrm>
            <a:off x="21671280" y="5159"/>
            <a:ext cx="2743200" cy="13716000"/>
          </a:xfrm>
          <a:prstGeom prst="rect">
            <a:avLst/>
          </a:prstGeom>
          <a:blipFill dpi="0" rotWithShape="0">
            <a:blip r:embed="rId4">
              <a:alphaModFix amt="4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"/>
                      </a14:imgEffect>
                    </a14:imgLayer>
                  </a14:imgProps>
                </a:ext>
              </a:extLst>
            </a:blip>
            <a:srcRect/>
            <a:stretch>
              <a:fillRect l="-496663" r="-133344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7721A6C-9F31-44FD-968A-87CAF0B4C9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3891" y="2999183"/>
            <a:ext cx="21241866" cy="8689233"/>
          </a:xfrm>
          <a:prstGeom prst="rect">
            <a:avLst/>
          </a:prstGeom>
        </p:spPr>
        <p:txBody>
          <a:bodyPr lIns="914400" tIns="0" rIns="0" bIns="0" anchor="t" anchorCtr="0"/>
          <a:lstStyle>
            <a:lvl1pPr marL="0" indent="0" algn="l">
              <a:buNone/>
              <a:defRPr sz="40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6876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half">
  <p:cSld name="Title + 1 column half">
    <p:bg>
      <p:bgPr>
        <a:blipFill dpi="0" rotWithShape="1">
          <a:blip r:embed="rId2">
            <a:lum/>
          </a:blip>
          <a:srcRect/>
          <a:stretch>
            <a:fillRect l="25000" r="-25000"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 rot="10800000" flipH="1">
            <a:off x="12117911" y="-13"/>
            <a:ext cx="395251" cy="13716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243800" tIns="121867" rIns="243800" bIns="12186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6"/>
          <p:cNvSpPr/>
          <p:nvPr/>
        </p:nvSpPr>
        <p:spPr>
          <a:xfrm>
            <a:off x="0" y="0"/>
            <a:ext cx="12193588" cy="137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9600"/>
          </a:p>
        </p:txBody>
      </p:sp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1571805" y="2185267"/>
            <a:ext cx="9049978" cy="1803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 sz="4800">
                <a:solidFill>
                  <a:schemeClr val="tx1"/>
                </a:solidFill>
                <a:latin typeface="Georgia Bold" charset="0"/>
                <a:ea typeface="Georgia Bold" charset="0"/>
                <a:cs typeface="Georgia Bold" charset="0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 dirty="0"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1583073" y="4050400"/>
            <a:ext cx="9049978" cy="707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1219215" lvl="0" indent="-880544" rtl="0">
              <a:spcBef>
                <a:spcPts val="1600"/>
              </a:spcBef>
              <a:spcAft>
                <a:spcPts val="0"/>
              </a:spcAft>
              <a:buSzPts val="1600"/>
              <a:buChar char="∙"/>
              <a:defRPr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2438430" lvl="1" indent="-880544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2pPr>
            <a:lvl3pPr marL="3657646" lvl="2" indent="-880544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3pPr>
            <a:lvl4pPr marL="4876861" lvl="3" indent="-880544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4pPr>
            <a:lvl5pPr marL="6096076" lvl="4" indent="-880544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5pPr>
            <a:lvl6pPr marL="7315291" lvl="5" indent="-880544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6pPr>
            <a:lvl7pPr marL="8534507" lvl="6" indent="-880544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7pPr>
            <a:lvl8pPr marL="9753722" lvl="7" indent="-880544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8pPr>
            <a:lvl9pPr marL="10972937" lvl="8" indent="-880544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/>
            </a:lvl9pPr>
          </a:lstStyle>
          <a:p>
            <a:endParaRPr dirty="0"/>
          </a:p>
        </p:txBody>
      </p:sp>
      <p:cxnSp>
        <p:nvCxnSpPr>
          <p:cNvPr id="8" name="Google Shape;29;p5">
            <a:extLst>
              <a:ext uri="{FF2B5EF4-FFF2-40B4-BE49-F238E27FC236}">
                <a16:creationId xmlns:a16="http://schemas.microsoft.com/office/drawing/2014/main" id="{FEDEA44F-4951-514F-A663-E9D1303EF763}"/>
              </a:ext>
            </a:extLst>
          </p:cNvPr>
          <p:cNvCxnSpPr>
            <a:cxnSpLocks/>
          </p:cNvCxnSpPr>
          <p:nvPr userDrawn="1"/>
        </p:nvCxnSpPr>
        <p:spPr>
          <a:xfrm>
            <a:off x="1571806" y="11819075"/>
            <a:ext cx="9050381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32;p5">
            <a:extLst>
              <a:ext uri="{FF2B5EF4-FFF2-40B4-BE49-F238E27FC236}">
                <a16:creationId xmlns:a16="http://schemas.microsoft.com/office/drawing/2014/main" id="{EAD29639-FF9A-5E44-809A-7AC25BE201F5}"/>
              </a:ext>
            </a:extLst>
          </p:cNvPr>
          <p:cNvSpPr txBox="1">
            <a:spLocks/>
          </p:cNvSpPr>
          <p:nvPr userDrawn="1"/>
        </p:nvSpPr>
        <p:spPr>
          <a:xfrm>
            <a:off x="8840498" y="12388760"/>
            <a:ext cx="1781688" cy="8792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243800" tIns="243800" rIns="243800" bIns="243800" anchor="ctr" anchorCtr="1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bg1">
                    <a:lumMod val="65000"/>
                  </a:schemeClr>
                </a:solidFill>
                <a:latin typeface="Georgia Bold" charset="0"/>
                <a:ea typeface="Georgia Bold" charset="0"/>
                <a:cs typeface="Georgia Bold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uk-UA" sz="3733" smtClean="0"/>
              <a:pPr/>
              <a:t>‹#›</a:t>
            </a:fld>
            <a:endParaRPr lang="uk-UA" sz="3733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24E168-0436-7840-AF94-361D9B1756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073" y="12258801"/>
            <a:ext cx="3003132" cy="100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2968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userDrawn="1">
  <p:cSld name="1_Title + 1 column">
    <p:bg>
      <p:bgPr>
        <a:solidFill>
          <a:srgbClr val="FFFFFF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 hasCustomPrompt="1"/>
          </p:nvPr>
        </p:nvSpPr>
        <p:spPr>
          <a:xfrm>
            <a:off x="1583073" y="0"/>
            <a:ext cx="21220363" cy="2438400"/>
          </a:xfrm>
          <a:prstGeom prst="rect">
            <a:avLst/>
          </a:prstGeom>
        </p:spPr>
        <p:txBody>
          <a:bodyPr spcFirstLastPara="1" wrap="square" lIns="91425" tIns="91425" rIns="91425" bIns="91425" anchor="ctr" anchorCtr="1"/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6400">
                <a:solidFill>
                  <a:schemeClr val="tx1"/>
                </a:solidFill>
                <a:latin typeface="Georgia Bold" charset="0"/>
                <a:ea typeface="Georgia Bold" charset="0"/>
                <a:cs typeface="Georgia Bold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 dirty="0"/>
              <a:t>Click to add Title</a:t>
            </a:r>
            <a:endParaRPr dirty="0"/>
          </a:p>
        </p:txBody>
      </p:sp>
      <p:cxnSp>
        <p:nvCxnSpPr>
          <p:cNvPr id="9" name="Google Shape;29;p5">
            <a:extLst>
              <a:ext uri="{FF2B5EF4-FFF2-40B4-BE49-F238E27FC236}">
                <a16:creationId xmlns:a16="http://schemas.microsoft.com/office/drawing/2014/main" id="{551C5170-C532-9540-ADD1-A0E6C80D1AB3}"/>
              </a:ext>
            </a:extLst>
          </p:cNvPr>
          <p:cNvCxnSpPr>
            <a:cxnSpLocks/>
          </p:cNvCxnSpPr>
          <p:nvPr userDrawn="1"/>
        </p:nvCxnSpPr>
        <p:spPr>
          <a:xfrm>
            <a:off x="5344234" y="12836672"/>
            <a:ext cx="13065109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32;p5">
            <a:extLst>
              <a:ext uri="{FF2B5EF4-FFF2-40B4-BE49-F238E27FC236}">
                <a16:creationId xmlns:a16="http://schemas.microsoft.com/office/drawing/2014/main" id="{EF6CF9FF-1A91-B147-9B75-1929DAE941E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02744" y="12389667"/>
            <a:ext cx="1781688" cy="8792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1">
            <a:noAutofit/>
          </a:bodyPr>
          <a:lstStyle>
            <a:lvl1pPr lvl="0">
              <a:buNone/>
              <a:defRPr>
                <a:solidFill>
                  <a:schemeClr val="bg1">
                    <a:lumMod val="65000"/>
                  </a:schemeClr>
                </a:solidFill>
                <a:latin typeface="Georgia Bold" charset="0"/>
                <a:ea typeface="Georgia Bold" charset="0"/>
                <a:cs typeface="Georgia Bold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872181-7C1E-D245-9E3C-E3EFB5D3D0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073" y="12258801"/>
            <a:ext cx="3003132" cy="10091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B6B8531-555E-EB45-BEF9-42B3FD8DA8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847448" y="12540524"/>
            <a:ext cx="3955987" cy="577485"/>
          </a:xfrm>
          <a:prstGeom prst="rect">
            <a:avLst/>
          </a:prstGeom>
        </p:spPr>
      </p:pic>
      <p:sp>
        <p:nvSpPr>
          <p:cNvPr id="13" name="Google Shape;57;p8">
            <a:extLst>
              <a:ext uri="{FF2B5EF4-FFF2-40B4-BE49-F238E27FC236}">
                <a16:creationId xmlns:a16="http://schemas.microsoft.com/office/drawing/2014/main" id="{37840F00-D6F2-0649-BBE0-C2032BF8D4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83073" y="3606400"/>
            <a:ext cx="6784883" cy="832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1219215" lvl="0" indent="-846677" rtl="0">
              <a:spcBef>
                <a:spcPts val="1600"/>
              </a:spcBef>
              <a:spcAft>
                <a:spcPts val="0"/>
              </a:spcAft>
              <a:buSzPts val="1400"/>
              <a:buChar char="∙"/>
              <a:defRPr sz="3733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2438430" lvl="1" indent="-846677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2pPr>
            <a:lvl3pPr marL="3657646" lvl="2" indent="-846677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3pPr>
            <a:lvl4pPr marL="4876861" lvl="3" indent="-846677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4pPr>
            <a:lvl5pPr marL="6096076" lvl="4" indent="-846677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5pPr>
            <a:lvl6pPr marL="7315291" lvl="5" indent="-846677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6pPr>
            <a:lvl7pPr marL="8534507" lvl="6" indent="-846677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7pPr>
            <a:lvl8pPr marL="9753722" lvl="7" indent="-846677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8pPr>
            <a:lvl9pPr marL="10972937" lvl="8" indent="-846677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9pPr>
          </a:lstStyle>
          <a:p>
            <a:endParaRPr dirty="0"/>
          </a:p>
        </p:txBody>
      </p:sp>
      <p:sp>
        <p:nvSpPr>
          <p:cNvPr id="14" name="Google Shape;58;p8">
            <a:extLst>
              <a:ext uri="{FF2B5EF4-FFF2-40B4-BE49-F238E27FC236}">
                <a16:creationId xmlns:a16="http://schemas.microsoft.com/office/drawing/2014/main" id="{451F2844-6292-814D-B1E1-202044C4194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715586" y="3606400"/>
            <a:ext cx="6784883" cy="832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1219215" lvl="0" indent="-846677" rtl="0">
              <a:spcBef>
                <a:spcPts val="1600"/>
              </a:spcBef>
              <a:spcAft>
                <a:spcPts val="0"/>
              </a:spcAft>
              <a:buSzPts val="1400"/>
              <a:buChar char="∙"/>
              <a:defRPr sz="3733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2438430" lvl="1" indent="-846677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2pPr>
            <a:lvl3pPr marL="3657646" lvl="2" indent="-846677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3pPr>
            <a:lvl4pPr marL="4876861" lvl="3" indent="-846677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4pPr>
            <a:lvl5pPr marL="6096076" lvl="4" indent="-846677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5pPr>
            <a:lvl6pPr marL="7315291" lvl="5" indent="-846677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6pPr>
            <a:lvl7pPr marL="8534507" lvl="6" indent="-846677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7pPr>
            <a:lvl8pPr marL="9753722" lvl="7" indent="-846677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8pPr>
            <a:lvl9pPr marL="10972937" lvl="8" indent="-846677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9pPr>
          </a:lstStyle>
          <a:p>
            <a:endParaRPr dirty="0"/>
          </a:p>
        </p:txBody>
      </p:sp>
      <p:sp>
        <p:nvSpPr>
          <p:cNvPr id="15" name="Google Shape;59;p8">
            <a:extLst>
              <a:ext uri="{FF2B5EF4-FFF2-40B4-BE49-F238E27FC236}">
                <a16:creationId xmlns:a16="http://schemas.microsoft.com/office/drawing/2014/main" id="{82CAD925-9BFF-AF47-A94C-56639C1B4764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15848101" y="3606400"/>
            <a:ext cx="6784883" cy="832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1219215" lvl="0" indent="-846677" rtl="0">
              <a:spcBef>
                <a:spcPts val="1600"/>
              </a:spcBef>
              <a:spcAft>
                <a:spcPts val="0"/>
              </a:spcAft>
              <a:buSzPts val="1400"/>
              <a:buChar char="∙"/>
              <a:defRPr sz="3733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2438430" lvl="1" indent="-846677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2pPr>
            <a:lvl3pPr marL="3657646" lvl="2" indent="-846677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3pPr>
            <a:lvl4pPr marL="4876861" lvl="3" indent="-846677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4pPr>
            <a:lvl5pPr marL="6096076" lvl="4" indent="-846677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5pPr>
            <a:lvl6pPr marL="7315291" lvl="5" indent="-846677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6pPr>
            <a:lvl7pPr marL="8534507" lvl="6" indent="-846677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7pPr>
            <a:lvl8pPr marL="9753722" lvl="7" indent="-846677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8pPr>
            <a:lvl9pPr marL="10972937" lvl="8" indent="-846677" rtl="0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45780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userDrawn="1">
  <p:cSld name="1_Title + 1 column">
    <p:bg>
      <p:bgPr>
        <a:solidFill>
          <a:srgbClr val="FFFFFF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 hasCustomPrompt="1"/>
          </p:nvPr>
        </p:nvSpPr>
        <p:spPr>
          <a:xfrm>
            <a:off x="1583073" y="0"/>
            <a:ext cx="21220363" cy="2438400"/>
          </a:xfrm>
          <a:prstGeom prst="rect">
            <a:avLst/>
          </a:prstGeom>
        </p:spPr>
        <p:txBody>
          <a:bodyPr spcFirstLastPara="1" wrap="square" lIns="91425" tIns="91425" rIns="91425" bIns="91425" anchor="ctr" anchorCtr="1"/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6400">
                <a:solidFill>
                  <a:schemeClr val="tx1"/>
                </a:solidFill>
                <a:latin typeface="Georgia Bold" charset="0"/>
                <a:ea typeface="Georgia Bold" charset="0"/>
                <a:cs typeface="Georgia Bold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r>
              <a:rPr lang="en-US" dirty="0"/>
              <a:t>Click to add Title</a:t>
            </a:r>
            <a:endParaRPr dirty="0"/>
          </a:p>
        </p:txBody>
      </p:sp>
      <p:cxnSp>
        <p:nvCxnSpPr>
          <p:cNvPr id="9" name="Google Shape;29;p5">
            <a:extLst>
              <a:ext uri="{FF2B5EF4-FFF2-40B4-BE49-F238E27FC236}">
                <a16:creationId xmlns:a16="http://schemas.microsoft.com/office/drawing/2014/main" id="{551C5170-C532-9540-ADD1-A0E6C80D1AB3}"/>
              </a:ext>
            </a:extLst>
          </p:cNvPr>
          <p:cNvCxnSpPr>
            <a:cxnSpLocks/>
          </p:cNvCxnSpPr>
          <p:nvPr userDrawn="1"/>
        </p:nvCxnSpPr>
        <p:spPr>
          <a:xfrm>
            <a:off x="5344234" y="12836672"/>
            <a:ext cx="13065109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32;p5">
            <a:extLst>
              <a:ext uri="{FF2B5EF4-FFF2-40B4-BE49-F238E27FC236}">
                <a16:creationId xmlns:a16="http://schemas.microsoft.com/office/drawing/2014/main" id="{EF6CF9FF-1A91-B147-9B75-1929DAE941E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02744" y="12389667"/>
            <a:ext cx="1781688" cy="8792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ctr" anchorCtr="1">
            <a:noAutofit/>
          </a:bodyPr>
          <a:lstStyle>
            <a:lvl1pPr lvl="0">
              <a:buNone/>
              <a:defRPr>
                <a:solidFill>
                  <a:schemeClr val="bg1">
                    <a:lumMod val="65000"/>
                  </a:schemeClr>
                </a:solidFill>
                <a:latin typeface="Georgia Bold" charset="0"/>
                <a:ea typeface="Georgia Bold" charset="0"/>
                <a:cs typeface="Georgia Bold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872181-7C1E-D245-9E3C-E3EFB5D3D0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073" y="12258801"/>
            <a:ext cx="3003132" cy="100916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B6B8531-555E-EB45-BEF9-42B3FD8DA8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847448" y="12540524"/>
            <a:ext cx="3955987" cy="577485"/>
          </a:xfrm>
          <a:prstGeom prst="rect">
            <a:avLst/>
          </a:prstGeom>
        </p:spPr>
      </p:pic>
      <p:sp>
        <p:nvSpPr>
          <p:cNvPr id="8" name="Google Shape;47;p7">
            <a:extLst>
              <a:ext uri="{FF2B5EF4-FFF2-40B4-BE49-F238E27FC236}">
                <a16:creationId xmlns:a16="http://schemas.microsoft.com/office/drawing/2014/main" id="{5B1E5D37-2FA9-D14F-A3CE-15AA942D4C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83073" y="3606400"/>
            <a:ext cx="10299741" cy="832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1219215" lvl="0" indent="-846677">
              <a:spcBef>
                <a:spcPts val="1600"/>
              </a:spcBef>
              <a:spcAft>
                <a:spcPts val="0"/>
              </a:spcAft>
              <a:buSzPts val="1400"/>
              <a:buChar char="∙"/>
              <a:defRPr sz="3733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2438430" lvl="1" indent="-846677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2pPr>
            <a:lvl3pPr marL="3657646" lvl="2" indent="-846677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3pPr>
            <a:lvl4pPr marL="4876861" lvl="3" indent="-846677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4pPr>
            <a:lvl5pPr marL="6096076" lvl="4" indent="-846677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5pPr>
            <a:lvl6pPr marL="7315291" lvl="5" indent="-846677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6pPr>
            <a:lvl7pPr marL="8534507" lvl="6" indent="-846677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7pPr>
            <a:lvl8pPr marL="9753722" lvl="7" indent="-846677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8pPr>
            <a:lvl9pPr marL="10972937" lvl="8" indent="-846677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9pPr>
          </a:lstStyle>
          <a:p>
            <a:endParaRPr dirty="0"/>
          </a:p>
        </p:txBody>
      </p:sp>
      <p:sp>
        <p:nvSpPr>
          <p:cNvPr id="12" name="Google Shape;48;p7">
            <a:extLst>
              <a:ext uri="{FF2B5EF4-FFF2-40B4-BE49-F238E27FC236}">
                <a16:creationId xmlns:a16="http://schemas.microsoft.com/office/drawing/2014/main" id="{4AF0A3B9-78D8-9749-8BE7-6DA4D135FD2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2503721" y="3606400"/>
            <a:ext cx="10299741" cy="832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1219215" lvl="0" indent="-846677">
              <a:spcBef>
                <a:spcPts val="1600"/>
              </a:spcBef>
              <a:spcAft>
                <a:spcPts val="0"/>
              </a:spcAft>
              <a:buSzPts val="1400"/>
              <a:buChar char="∙"/>
              <a:defRPr sz="3733">
                <a:solidFill>
                  <a:schemeClr val="tx1"/>
                </a:solidFill>
                <a:latin typeface="Trebuchet MS" charset="0"/>
                <a:ea typeface="Trebuchet MS" charset="0"/>
                <a:cs typeface="Trebuchet MS" charset="0"/>
              </a:defRPr>
            </a:lvl1pPr>
            <a:lvl2pPr marL="2438430" lvl="1" indent="-846677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2pPr>
            <a:lvl3pPr marL="3657646" lvl="2" indent="-846677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3pPr>
            <a:lvl4pPr marL="4876861" lvl="3" indent="-846677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4pPr>
            <a:lvl5pPr marL="6096076" lvl="4" indent="-846677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5pPr>
            <a:lvl6pPr marL="7315291" lvl="5" indent="-846677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6pPr>
            <a:lvl7pPr marL="8534507" lvl="6" indent="-846677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7pPr>
            <a:lvl8pPr marL="9753722" lvl="7" indent="-846677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8pPr>
            <a:lvl9pPr marL="10972937" lvl="8" indent="-846677">
              <a:spcBef>
                <a:spcPts val="0"/>
              </a:spcBef>
              <a:spcAft>
                <a:spcPts val="0"/>
              </a:spcAft>
              <a:buSzPts val="1400"/>
              <a:buChar char="∙"/>
              <a:defRPr sz="3733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19178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A7B96-4632-A444-9224-1C60B5C14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F6C83-99D2-9A45-9533-2AC6B7BB9184}" type="datetimeFigureOut">
              <a:rPr lang="en-US" smtClean="0"/>
              <a:t>2/4/2020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A4F78C-652A-C844-8347-ACED674C4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21B9E-638D-3448-ADA0-DB75CA587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7DF72-A10E-0444-B14C-C16577D490DE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94866E-26BB-CC49-B32D-C66A0DDD89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24387175" cy="137160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8A77D2D-A431-C940-8D10-7A74D3A8C8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58367" y="3651249"/>
            <a:ext cx="22621911" cy="90614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DBBD18-BF84-8949-B0A8-5345A35E4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366" y="21591"/>
            <a:ext cx="21033938" cy="2651126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62854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CD2672-C581-C04C-96E5-303E52FD6F9C}"/>
              </a:ext>
            </a:extLst>
          </p:cNvPr>
          <p:cNvSpPr/>
          <p:nvPr userDrawn="1"/>
        </p:nvSpPr>
        <p:spPr>
          <a:xfrm>
            <a:off x="0" y="0"/>
            <a:ext cx="24387175" cy="1371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B4B59D2-0704-694E-A14E-E84DED8EB9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71780" y="5827620"/>
            <a:ext cx="18296732" cy="1218796"/>
          </a:xfrm>
        </p:spPr>
        <p:txBody>
          <a:bodyPr lIns="0" tIns="0" rIns="0" bIns="0" anchor="t">
            <a:spAutoFit/>
          </a:bodyPr>
          <a:lstStyle>
            <a:lvl1pPr marL="0" indent="0">
              <a:buFont typeface="Arial" panose="020B0604020202020204" pitchFamily="34" charset="0"/>
              <a:buNone/>
              <a:defRPr sz="8800" b="0" cap="none"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Chapter divider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F3B2624E-D15E-934E-AA1B-45740258F6F9}"/>
              </a:ext>
            </a:extLst>
          </p:cNvPr>
          <p:cNvSpPr txBox="1">
            <a:spLocks/>
          </p:cNvSpPr>
          <p:nvPr userDrawn="1"/>
        </p:nvSpPr>
        <p:spPr>
          <a:xfrm>
            <a:off x="23204485" y="13089531"/>
            <a:ext cx="802745" cy="281350"/>
          </a:xfrm>
          <a:prstGeom prst="rect">
            <a:avLst/>
          </a:prstGeom>
        </p:spPr>
        <p:txBody>
          <a:bodyPr vert="horz" lIns="182870" tIns="91436" rIns="182870" bIns="91436" rtlCol="0" anchor="ctr">
            <a:noAutofit/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000" b="0" i="0" kern="1200">
                <a:solidFill>
                  <a:srgbClr val="808284"/>
                </a:solidFill>
                <a:latin typeface="Titillium" pitchFamily="2" charset="77"/>
                <a:ea typeface="Titillium" pitchFamily="2" charset="77"/>
                <a:cs typeface="Arial" charset="0"/>
              </a:defRPr>
            </a:lvl1pPr>
            <a:lvl2pPr marL="457189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2pPr>
            <a:lvl3pPr marL="914377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371566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1828754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9pPr>
          </a:lstStyle>
          <a:p>
            <a:pPr algn="l"/>
            <a:fld id="{BB65D6FB-0DC5-2C4E-BEF0-9730D73350E2}" type="slidenum">
              <a:rPr lang="en-US" sz="2000" b="1" smtClean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pPr algn="l"/>
              <a:t>‹#›</a:t>
            </a:fld>
            <a:endParaRPr lang="en-US" sz="2000" b="1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92EB22-A783-354E-BE36-308EDC4AB1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16733" t="27642"/>
          <a:stretch/>
        </p:blipFill>
        <p:spPr>
          <a:xfrm>
            <a:off x="0" y="-40640"/>
            <a:ext cx="9828872" cy="8540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1274D5-C3F4-2F41-80BC-82215B5C84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5097"/>
          <a:stretch/>
        </p:blipFill>
        <p:spPr>
          <a:xfrm>
            <a:off x="1" y="10370352"/>
            <a:ext cx="11047028" cy="33862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C1A4D8-5B0C-E241-8369-04ABC81B892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142413" y="12239170"/>
            <a:ext cx="8514350" cy="14937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4C617EE-D5A8-9C4C-A51A-EF5266396C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25000"/>
          </a:blip>
          <a:srcRect r="36369" b="13934"/>
          <a:stretch/>
        </p:blipFill>
        <p:spPr>
          <a:xfrm>
            <a:off x="19286159" y="6858000"/>
            <a:ext cx="5101016" cy="689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1568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6" y="12115801"/>
            <a:ext cx="6316025" cy="685800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9311258" y="12115801"/>
            <a:ext cx="4161518" cy="6858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buNone/>
              <a:defRPr sz="400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lvl="0"/>
            <a:r>
              <a:rPr lang="en-US" dirty="0"/>
              <a:t>Click </a:t>
            </a:r>
            <a:r>
              <a:rPr lang="en-US"/>
              <a:t>to edit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230429" y="12115801"/>
            <a:ext cx="11430859" cy="685800"/>
          </a:xfrm>
          <a:prstGeom prst="rect">
            <a:avLst/>
          </a:prstGeom>
        </p:spPr>
        <p:txBody>
          <a:bodyPr lIns="914400" tIns="0" rIns="0" bIns="0" anchor="ctr" anchorCtr="0"/>
          <a:lstStyle>
            <a:lvl1pPr marL="0" indent="0" algn="r">
              <a:buNone/>
              <a:defRPr sz="400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18903976" y="12376405"/>
            <a:ext cx="164592" cy="16459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Gill Sans" charset="0"/>
            </a:endParaRP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5989" y="12801601"/>
            <a:ext cx="8229599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4133022"/>
            <a:ext cx="24387175" cy="2651125"/>
          </a:xfrm>
          <a:prstGeom prst="rect">
            <a:avLst/>
          </a:prstGeom>
        </p:spPr>
        <p:txBody>
          <a:bodyPr lIns="914400" tIns="0" rIns="914400" bIns="0" anchor="ctr" anchorCtr="0"/>
          <a:lstStyle>
            <a:lvl1pPr algn="ctr">
              <a:defRPr sz="7200" b="0" i="0" baseline="0">
                <a:solidFill>
                  <a:schemeClr val="bg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26662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: Light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029" y="12115801"/>
            <a:ext cx="4656774" cy="685800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9311258" y="12115801"/>
            <a:ext cx="4161518" cy="6858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buNone/>
              <a:defRPr sz="4000">
                <a:solidFill>
                  <a:schemeClr val="tx2"/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230429" y="12115801"/>
            <a:ext cx="11430859" cy="685800"/>
          </a:xfrm>
          <a:prstGeom prst="rect">
            <a:avLst/>
          </a:prstGeom>
        </p:spPr>
        <p:txBody>
          <a:bodyPr lIns="914400" tIns="0" rIns="0" bIns="0" anchor="ctr" anchorCtr="0"/>
          <a:lstStyle>
            <a:lvl1pPr marL="0" indent="0" algn="r">
              <a:buNone/>
              <a:defRPr sz="4000">
                <a:solidFill>
                  <a:schemeClr val="tx2"/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Oval 11"/>
          <p:cNvSpPr/>
          <p:nvPr userDrawn="1"/>
        </p:nvSpPr>
        <p:spPr>
          <a:xfrm>
            <a:off x="18903976" y="12376405"/>
            <a:ext cx="164592" cy="16459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Gill Sans" charset="0"/>
            </a:endParaRP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5989" y="12801601"/>
            <a:ext cx="8229599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  <a:latin typeface="Gill Sans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/>
          </p:nvPr>
        </p:nvSpPr>
        <p:spPr>
          <a:xfrm>
            <a:off x="0" y="5160"/>
            <a:ext cx="24387175" cy="2651125"/>
          </a:xfrm>
          <a:prstGeom prst="rect">
            <a:avLst/>
          </a:prstGeom>
        </p:spPr>
        <p:txBody>
          <a:bodyPr lIns="914400" tIns="0" rIns="914400" bIns="0" anchor="ctr" anchorCtr="0"/>
          <a:lstStyle>
            <a:lvl1pPr algn="ctr">
              <a:defRPr sz="7200" b="0" i="0" baseline="0">
                <a:solidFill>
                  <a:schemeClr val="tx2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23734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Light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7175" cy="6776576"/>
          </a:xfrm>
          <a:prstGeom prst="rect">
            <a:avLst/>
          </a:prstGeom>
          <a:noFill/>
          <a:ln>
            <a:noFill/>
          </a:ln>
        </p:spPr>
        <p:txBody>
          <a:bodyPr lIns="914400" tIns="914400" rIns="914400" bIns="914400" anchor="b">
            <a:noAutofit/>
          </a:bodyPr>
          <a:lstStyle>
            <a:lvl1pPr algn="ctr">
              <a:defRPr sz="10000" b="0" i="0">
                <a:solidFill>
                  <a:schemeClr val="tx2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4421188" y="6816855"/>
            <a:ext cx="15544800" cy="822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6899147"/>
            <a:ext cx="24387175" cy="6816853"/>
          </a:xfrm>
          <a:prstGeom prst="rect">
            <a:avLst/>
          </a:prstGeom>
        </p:spPr>
        <p:txBody>
          <a:bodyPr lIns="914400" tIns="914400" rIns="914400" bIns="914400" anchor="t" anchorCtr="1"/>
          <a:lstStyle>
            <a:lvl1pPr marL="0" indent="0">
              <a:buNone/>
              <a:defRPr sz="4000">
                <a:solidFill>
                  <a:schemeClr val="tx2"/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8" y="12801601"/>
            <a:ext cx="8229599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accent3"/>
                </a:solidFill>
                <a:latin typeface="Gill Sans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</p:spTree>
    <p:extLst>
      <p:ext uri="{BB962C8B-B14F-4D97-AF65-F5344CB8AC3E}">
        <p14:creationId xmlns:p14="http://schemas.microsoft.com/office/powerpoint/2010/main" val="9466542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7175" cy="7777691"/>
          </a:xfrm>
          <a:prstGeom prst="rect">
            <a:avLst/>
          </a:prstGeom>
          <a:noFill/>
          <a:ln>
            <a:noFill/>
          </a:ln>
        </p:spPr>
        <p:txBody>
          <a:bodyPr lIns="914400" tIns="914400" rIns="914400" bIns="914400" anchor="b">
            <a:noAutofit/>
          </a:bodyPr>
          <a:lstStyle>
            <a:lvl1pPr algn="ctr">
              <a:defRPr sz="6000" b="0" i="0">
                <a:solidFill>
                  <a:schemeClr val="tx2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4421188" y="7799503"/>
            <a:ext cx="15544800" cy="822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21190" y="11057829"/>
            <a:ext cx="15544800" cy="1015663"/>
          </a:xfrm>
          <a:prstGeom prst="rect">
            <a:avLst/>
          </a:prstGeom>
        </p:spPr>
        <p:txBody>
          <a:bodyPr wrap="square" lIns="0" tIns="228600" rIns="0" bIns="228600" anchor="ctr" anchorCtr="0">
            <a:spAutoFit/>
          </a:bodyPr>
          <a:lstStyle>
            <a:lvl1pPr marL="0" indent="0" algn="ctr">
              <a:buNone/>
              <a:defRPr sz="4000">
                <a:solidFill>
                  <a:schemeClr val="accent3"/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8" y="12801601"/>
            <a:ext cx="8229599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accent3"/>
                </a:solidFill>
                <a:latin typeface="Gill Sans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7984788" y="12712699"/>
            <a:ext cx="5487986" cy="730251"/>
          </a:xfrm>
          <a:prstGeom prst="rect">
            <a:avLst/>
          </a:prstGeom>
        </p:spPr>
        <p:txBody>
          <a:bodyPr vert="horz" lIns="91429" tIns="45715" rIns="91429" bIns="45715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Gill Sans" charset="0"/>
              </a:rPr>
              <a:pPr/>
              <a:t>‹#›</a:t>
            </a:fld>
            <a:endParaRPr lang="en-US" sz="1800" dirty="0">
              <a:latin typeface="Gill San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3" y="12849224"/>
            <a:ext cx="4210684" cy="457200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9752013" y="8657530"/>
            <a:ext cx="4883150" cy="2400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 dirty="0"/>
              <a:t>LOGO FOR QUOTE</a:t>
            </a:r>
          </a:p>
        </p:txBody>
      </p:sp>
    </p:spTree>
    <p:extLst>
      <p:ext uri="{BB962C8B-B14F-4D97-AF65-F5344CB8AC3E}">
        <p14:creationId xmlns:p14="http://schemas.microsoft.com/office/powerpoint/2010/main" val="126622161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7984788" y="12712699"/>
            <a:ext cx="5487986" cy="730251"/>
          </a:xfrm>
          <a:prstGeom prst="rect">
            <a:avLst/>
          </a:prstGeom>
        </p:spPr>
        <p:txBody>
          <a:bodyPr vert="horz" lIns="91429" tIns="45715" rIns="91429" bIns="45715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Gill Sans" charset="0"/>
              </a:rPr>
              <a:pPr/>
              <a:t>‹#›</a:t>
            </a:fld>
            <a:endParaRPr lang="en-US" sz="1800" dirty="0">
              <a:latin typeface="Gill San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3" y="12849224"/>
            <a:ext cx="4210684" cy="4572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2" y="27737"/>
            <a:ext cx="22556787" cy="2973848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algn="l">
              <a:defRPr sz="7200" b="0" i="0">
                <a:solidFill>
                  <a:schemeClr val="tx2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915990" y="3164436"/>
            <a:ext cx="22555200" cy="9179965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marL="0" indent="0">
              <a:buNone/>
              <a:defRPr sz="3600"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914402" y="3001585"/>
            <a:ext cx="22556787" cy="16285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Gill Sans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8" y="12801601"/>
            <a:ext cx="8229599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accent3"/>
                </a:solidFill>
                <a:latin typeface="Gill Sans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</p:spTree>
    <p:extLst>
      <p:ext uri="{BB962C8B-B14F-4D97-AF65-F5344CB8AC3E}">
        <p14:creationId xmlns:p14="http://schemas.microsoft.com/office/powerpoint/2010/main" val="4072668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Divider - Blue">
    <p:bg>
      <p:bgPr>
        <a:blipFill dpi="0" rotWithShape="1">
          <a:blip r:embed="rId2">
            <a:alphaModFix amt="46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1" y="1"/>
            <a:ext cx="24387174" cy="3100388"/>
          </a:xfrm>
          <a:prstGeom prst="rect">
            <a:avLst/>
          </a:prstGeom>
          <a:noFill/>
          <a:ln>
            <a:noFill/>
          </a:ln>
        </p:spPr>
        <p:txBody>
          <a:bodyPr lIns="914400" tIns="914400" rIns="914400" bIns="914400" anchor="b">
            <a:noAutofit/>
          </a:bodyPr>
          <a:lstStyle>
            <a:lvl1pPr algn="ctr">
              <a:defRPr sz="10000" b="0" i="0">
                <a:solidFill>
                  <a:schemeClr val="accent2"/>
                </a:solidFill>
                <a:effectLst/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solidFill>
                  <a:schemeClr val="accent1"/>
                </a:solidFill>
                <a:latin typeface="Arial" charset="0"/>
              </a:rPr>
              <a:pPr/>
              <a:t>‹#›</a:t>
            </a:fld>
            <a:endParaRPr lang="en-US" sz="2400" dirty="0">
              <a:solidFill>
                <a:schemeClr val="accent1"/>
              </a:solidFill>
              <a:latin typeface="Arial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accent1"/>
                </a:solidFill>
                <a:latin typeface="Arial" charset="0"/>
              </a:defRPr>
            </a:lvl1pPr>
          </a:lstStyle>
          <a:p>
            <a:r>
              <a:rPr lang="en-US" dirty="0"/>
              <a:t>© 2019 Rancher Labs, Inc.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88" y="12712700"/>
            <a:ext cx="4656774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55506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Anythin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7984788" y="12712699"/>
            <a:ext cx="5487986" cy="730251"/>
          </a:xfrm>
          <a:prstGeom prst="rect">
            <a:avLst/>
          </a:prstGeom>
        </p:spPr>
        <p:txBody>
          <a:bodyPr vert="horz" lIns="91429" tIns="45715" rIns="91429" bIns="45715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Gill Sans" charset="0"/>
              </a:rPr>
              <a:pPr/>
              <a:t>‹#›</a:t>
            </a:fld>
            <a:endParaRPr lang="en-US" sz="1800" dirty="0">
              <a:latin typeface="Gill Sans" charset="0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2" y="27737"/>
            <a:ext cx="22556787" cy="2973848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algn="ctr">
              <a:defRPr sz="7200" b="0" i="0">
                <a:solidFill>
                  <a:schemeClr val="tx2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8" y="12801601"/>
            <a:ext cx="8229599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accent3"/>
                </a:solidFill>
                <a:latin typeface="Gill Sans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914402" y="3164435"/>
            <a:ext cx="22860000" cy="9179968"/>
          </a:xfrm>
          <a:prstGeom prst="rect">
            <a:avLst/>
          </a:prstGeom>
        </p:spPr>
        <p:txBody>
          <a:bodyPr lIns="914400" tIns="914400" rIns="914400" bIns="914400"/>
          <a:lstStyle>
            <a:lvl1pPr>
              <a:defRPr>
                <a:latin typeface="Gill Sans" charset="0"/>
              </a:defRPr>
            </a:lvl1pPr>
            <a:lvl2pPr>
              <a:defRPr>
                <a:latin typeface="Gill Sans" charset="0"/>
              </a:defRPr>
            </a:lvl2pPr>
            <a:lvl3pPr>
              <a:defRPr>
                <a:latin typeface="Gill Sans" charset="0"/>
              </a:defRPr>
            </a:lvl3pPr>
            <a:lvl4pPr>
              <a:defRPr>
                <a:latin typeface="Gill Sans" charset="0"/>
              </a:defRPr>
            </a:lvl4pPr>
            <a:lvl5pPr>
              <a:defRPr>
                <a:latin typeface="Gill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3" y="12849224"/>
            <a:ext cx="4210684" cy="4572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914402" y="3001585"/>
            <a:ext cx="22556787" cy="16285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29643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7984788" y="12712699"/>
            <a:ext cx="5487986" cy="730251"/>
          </a:xfrm>
          <a:prstGeom prst="rect">
            <a:avLst/>
          </a:prstGeom>
        </p:spPr>
        <p:txBody>
          <a:bodyPr vert="horz" lIns="91429" tIns="45715" rIns="91429" bIns="45715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Gill Sans" charset="0"/>
              </a:rPr>
              <a:pPr/>
              <a:t>‹#›</a:t>
            </a:fld>
            <a:endParaRPr lang="en-US" sz="1800" dirty="0">
              <a:latin typeface="Gill Sans" charset="0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2" y="27739"/>
            <a:ext cx="22556787" cy="2450768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marL="0" indent="25400" algn="ctr">
              <a:tabLst/>
              <a:defRPr sz="7200" b="0" i="0">
                <a:solidFill>
                  <a:schemeClr val="bg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8" y="12801601"/>
            <a:ext cx="8229599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bg1"/>
                </a:solidFill>
                <a:latin typeface="Gill Sans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5" y="12849224"/>
            <a:ext cx="421067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6992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7984788" y="12712699"/>
            <a:ext cx="5487986" cy="730251"/>
          </a:xfrm>
          <a:prstGeom prst="rect">
            <a:avLst/>
          </a:prstGeom>
        </p:spPr>
        <p:txBody>
          <a:bodyPr vert="horz" lIns="91429" tIns="45715" rIns="91429" bIns="45715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Gill Sans" charset="0"/>
              </a:rPr>
              <a:pPr/>
              <a:t>‹#›</a:t>
            </a:fld>
            <a:endParaRPr lang="en-US" sz="1800" dirty="0">
              <a:latin typeface="Gill Sans" charset="0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2" y="27739"/>
            <a:ext cx="22556787" cy="2450768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algn="ctr">
              <a:defRPr sz="7200" b="0" i="0">
                <a:solidFill>
                  <a:schemeClr val="tx2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8" y="12801601"/>
            <a:ext cx="8229599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accent3"/>
                </a:solidFill>
                <a:latin typeface="Gill Sans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3" y="12849224"/>
            <a:ext cx="421068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6022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7984788" y="12712699"/>
            <a:ext cx="5487986" cy="730251"/>
          </a:xfrm>
          <a:prstGeom prst="rect">
            <a:avLst/>
          </a:prstGeom>
        </p:spPr>
        <p:txBody>
          <a:bodyPr vert="horz" lIns="91429" tIns="45715" rIns="91429" bIns="45715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Gill Sans" charset="0"/>
              </a:rPr>
              <a:pPr/>
              <a:t>‹#›</a:t>
            </a:fld>
            <a:endParaRPr lang="en-US" sz="1800" dirty="0">
              <a:latin typeface="Gill Sans" charset="0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2" y="33297"/>
            <a:ext cx="22556787" cy="2973848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algn="ctr">
              <a:defRPr sz="7200" b="0" i="0">
                <a:solidFill>
                  <a:schemeClr val="tx2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2198223" y="3198417"/>
            <a:ext cx="11272966" cy="9145987"/>
          </a:xfrm>
          <a:prstGeom prst="rect">
            <a:avLst/>
          </a:prstGeom>
        </p:spPr>
        <p:txBody>
          <a:bodyPr lIns="914400" tIns="914400" rIns="914400" bIns="914400"/>
          <a:lstStyle>
            <a:lvl1pPr>
              <a:defRPr sz="3200">
                <a:latin typeface="Gill Sans" charset="0"/>
              </a:defRPr>
            </a:lvl1pPr>
            <a:lvl2pPr>
              <a:defRPr sz="2800">
                <a:latin typeface="Gill Sans" charset="0"/>
              </a:defRPr>
            </a:lvl2pPr>
            <a:lvl3pPr>
              <a:defRPr sz="2400">
                <a:latin typeface="Gill Sans" charset="0"/>
              </a:defRPr>
            </a:lvl3pPr>
            <a:lvl4pPr>
              <a:defRPr sz="2000">
                <a:latin typeface="Gill Sans" charset="0"/>
              </a:defRPr>
            </a:lvl4pPr>
            <a:lvl5pPr>
              <a:defRPr sz="2000">
                <a:latin typeface="Gill Sans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3"/>
          </p:nvPr>
        </p:nvSpPr>
        <p:spPr>
          <a:xfrm>
            <a:off x="914403" y="3198417"/>
            <a:ext cx="11274548" cy="9145987"/>
          </a:xfrm>
          <a:prstGeom prst="rect">
            <a:avLst/>
          </a:prstGeom>
        </p:spPr>
        <p:txBody>
          <a:bodyPr lIns="914400" tIns="914400" rIns="914400" bIns="914400"/>
          <a:lstStyle>
            <a:lvl1pPr>
              <a:defRPr sz="3200">
                <a:latin typeface="Gill Sans" charset="0"/>
              </a:defRPr>
            </a:lvl1pPr>
            <a:lvl2pPr>
              <a:defRPr sz="2800">
                <a:latin typeface="Gill Sans" charset="0"/>
              </a:defRPr>
            </a:lvl2pPr>
            <a:lvl3pPr>
              <a:defRPr sz="2400">
                <a:latin typeface="Gill Sans" charset="0"/>
              </a:defRPr>
            </a:lvl3pPr>
            <a:lvl4pPr>
              <a:defRPr sz="2000">
                <a:latin typeface="Gill Sans" charset="0"/>
              </a:defRPr>
            </a:lvl4pPr>
            <a:lvl5pPr>
              <a:defRPr sz="2000">
                <a:latin typeface="Gill Sans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8" y="12801601"/>
            <a:ext cx="8229599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accent3"/>
                </a:solidFill>
                <a:latin typeface="Gill Sans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3" y="12849224"/>
            <a:ext cx="4210684" cy="4572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914402" y="3001585"/>
            <a:ext cx="22556787" cy="16285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907470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3968115" y="9144000"/>
            <a:ext cx="4572001" cy="2446021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tx1"/>
                </a:solidFill>
                <a:latin typeface="Gill Sans" charset="0"/>
              </a:defRPr>
            </a:lvl1pPr>
            <a:lvl2pPr marL="457206" indent="0">
              <a:buFontTx/>
              <a:buNone/>
              <a:defRPr sz="1501" baseline="0">
                <a:solidFill>
                  <a:srgbClr val="FFFFFF"/>
                </a:solidFill>
              </a:defRPr>
            </a:lvl2pPr>
            <a:lvl3pPr marL="914411" indent="0">
              <a:buFontTx/>
              <a:buNone/>
              <a:defRPr sz="1501" baseline="0">
                <a:solidFill>
                  <a:srgbClr val="FFFFFF"/>
                </a:solidFill>
              </a:defRPr>
            </a:lvl3pPr>
            <a:lvl4pPr marL="1371617" indent="0">
              <a:buFontTx/>
              <a:buNone/>
              <a:defRPr sz="1501" baseline="0">
                <a:solidFill>
                  <a:srgbClr val="FFFFFF"/>
                </a:solidFill>
              </a:defRPr>
            </a:lvl4pPr>
            <a:lvl5pPr marL="1828823" indent="0">
              <a:buFontTx/>
              <a:buNone/>
              <a:defRPr sz="1501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a subhead.</a:t>
            </a:r>
          </a:p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936047" y="8686800"/>
            <a:ext cx="4572001" cy="0"/>
          </a:xfrm>
          <a:prstGeom prst="line">
            <a:avLst/>
          </a:prstGeom>
          <a:ln w="38100">
            <a:solidFill>
              <a:srgbClr val="78C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9930449" y="8686800"/>
            <a:ext cx="4572001" cy="0"/>
          </a:xfrm>
          <a:prstGeom prst="line">
            <a:avLst/>
          </a:prstGeom>
          <a:ln w="38100">
            <a:solidFill>
              <a:srgbClr val="78C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>
            <a:off x="15924848" y="8686800"/>
            <a:ext cx="4572001" cy="0"/>
          </a:xfrm>
          <a:prstGeom prst="line">
            <a:avLst/>
          </a:prstGeom>
          <a:ln w="38100">
            <a:solidFill>
              <a:srgbClr val="78C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20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9962514" y="9144000"/>
            <a:ext cx="4572001" cy="2446021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tx1"/>
                </a:solidFill>
                <a:latin typeface="Gill Sans" charset="0"/>
              </a:defRPr>
            </a:lvl1pPr>
            <a:lvl2pPr marL="457206" indent="0">
              <a:buFontTx/>
              <a:buNone/>
              <a:defRPr sz="1501" baseline="0">
                <a:solidFill>
                  <a:srgbClr val="FFFFFF"/>
                </a:solidFill>
              </a:defRPr>
            </a:lvl2pPr>
            <a:lvl3pPr marL="914411" indent="0">
              <a:buFontTx/>
              <a:buNone/>
              <a:defRPr sz="1501" baseline="0">
                <a:solidFill>
                  <a:srgbClr val="FFFFFF"/>
                </a:solidFill>
              </a:defRPr>
            </a:lvl3pPr>
            <a:lvl4pPr marL="1371617" indent="0">
              <a:buFontTx/>
              <a:buNone/>
              <a:defRPr sz="1501" baseline="0">
                <a:solidFill>
                  <a:srgbClr val="FFFFFF"/>
                </a:solidFill>
              </a:defRPr>
            </a:lvl4pPr>
            <a:lvl5pPr marL="1828823" indent="0">
              <a:buFontTx/>
              <a:buNone/>
              <a:defRPr sz="1501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a subhead.</a:t>
            </a:r>
          </a:p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37" name="Text Placeholder 20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5956916" y="9144000"/>
            <a:ext cx="4572001" cy="2446021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tx1"/>
                </a:solidFill>
                <a:latin typeface="Gill Sans" charset="0"/>
              </a:defRPr>
            </a:lvl1pPr>
            <a:lvl2pPr marL="457206" indent="0">
              <a:buFontTx/>
              <a:buNone/>
              <a:defRPr sz="1501" baseline="0">
                <a:solidFill>
                  <a:srgbClr val="FFFFFF"/>
                </a:solidFill>
              </a:defRPr>
            </a:lvl2pPr>
            <a:lvl3pPr marL="914411" indent="0">
              <a:buFontTx/>
              <a:buNone/>
              <a:defRPr sz="1501" baseline="0">
                <a:solidFill>
                  <a:srgbClr val="FFFFFF"/>
                </a:solidFill>
              </a:defRPr>
            </a:lvl3pPr>
            <a:lvl4pPr marL="1371617" indent="0">
              <a:buFontTx/>
              <a:buNone/>
              <a:defRPr sz="1501" baseline="0">
                <a:solidFill>
                  <a:srgbClr val="FFFFFF"/>
                </a:solidFill>
              </a:defRPr>
            </a:lvl4pPr>
            <a:lvl5pPr marL="1828823" indent="0">
              <a:buFontTx/>
              <a:buNone/>
              <a:defRPr sz="1501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a subhead.</a:t>
            </a:r>
          </a:p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39" name="Footer Placeholder 2"/>
          <p:cNvSpPr>
            <a:spLocks noGrp="1"/>
          </p:cNvSpPr>
          <p:nvPr userDrawn="1">
            <p:ph type="ftr" sz="quarter" idx="3"/>
          </p:nvPr>
        </p:nvSpPr>
        <p:spPr>
          <a:xfrm>
            <a:off x="8078788" y="12801601"/>
            <a:ext cx="8229599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accent3"/>
                </a:solidFill>
                <a:latin typeface="Gill Sans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sp>
        <p:nvSpPr>
          <p:cNvPr id="13" name="Title 13"/>
          <p:cNvSpPr>
            <a:spLocks noGrp="1"/>
          </p:cNvSpPr>
          <p:nvPr userDrawn="1">
            <p:ph type="title"/>
          </p:nvPr>
        </p:nvSpPr>
        <p:spPr>
          <a:xfrm>
            <a:off x="914402" y="33297"/>
            <a:ext cx="22556787" cy="2973848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algn="ctr">
              <a:defRPr sz="7200" b="0" i="0">
                <a:solidFill>
                  <a:schemeClr val="tx2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 userDrawn="1">
            <p:ph sz="quarter" idx="22"/>
          </p:nvPr>
        </p:nvSpPr>
        <p:spPr>
          <a:xfrm>
            <a:off x="3968115" y="3657600"/>
            <a:ext cx="4572001" cy="4572000"/>
          </a:xfrm>
          <a:prstGeom prst="rect">
            <a:avLst/>
          </a:prstGeom>
          <a:solidFill>
            <a:schemeClr val="bg1"/>
          </a:solidFill>
        </p:spPr>
        <p:txBody>
          <a:bodyPr lIns="228600" tIns="228600" rIns="228600" bIns="228600" anchor="ctr" anchorCtr="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ontent Placeholder 3"/>
          <p:cNvSpPr>
            <a:spLocks noGrp="1"/>
          </p:cNvSpPr>
          <p:nvPr userDrawn="1">
            <p:ph sz="quarter" idx="23"/>
          </p:nvPr>
        </p:nvSpPr>
        <p:spPr>
          <a:xfrm>
            <a:off x="9962514" y="3657600"/>
            <a:ext cx="4572001" cy="4572000"/>
          </a:xfrm>
          <a:prstGeom prst="rect">
            <a:avLst/>
          </a:prstGeom>
          <a:solidFill>
            <a:schemeClr val="bg1"/>
          </a:solidFill>
        </p:spPr>
        <p:txBody>
          <a:bodyPr lIns="228600" tIns="228600" rIns="228600" bIns="228600" anchor="ctr" anchorCtr="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ontent Placeholder 3"/>
          <p:cNvSpPr>
            <a:spLocks noGrp="1"/>
          </p:cNvSpPr>
          <p:nvPr userDrawn="1">
            <p:ph sz="quarter" idx="24"/>
          </p:nvPr>
        </p:nvSpPr>
        <p:spPr>
          <a:xfrm>
            <a:off x="15924848" y="3657600"/>
            <a:ext cx="4572001" cy="4572000"/>
          </a:xfrm>
          <a:prstGeom prst="rect">
            <a:avLst/>
          </a:prstGeom>
          <a:solidFill>
            <a:schemeClr val="bg1"/>
          </a:solidFill>
        </p:spPr>
        <p:txBody>
          <a:bodyPr lIns="228600" tIns="228600" rIns="228600" bIns="228600" anchor="ctr" anchorCtr="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3" y="12849224"/>
            <a:ext cx="4210684" cy="457200"/>
          </a:xfrm>
          <a:prstGeom prst="rect">
            <a:avLst/>
          </a:prstGeom>
        </p:spPr>
      </p:pic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18137190" y="12865099"/>
            <a:ext cx="5487986" cy="730251"/>
          </a:xfrm>
          <a:prstGeom prst="rect">
            <a:avLst/>
          </a:prstGeom>
        </p:spPr>
        <p:txBody>
          <a:bodyPr vert="horz" lIns="91429" tIns="45715" rIns="91429" bIns="45715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Gill Sans" charset="0"/>
              </a:rPr>
              <a:pPr/>
              <a:t>‹#›</a:t>
            </a:fld>
            <a:endParaRPr lang="en-US" sz="1800" dirty="0">
              <a:latin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30546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>
          <a:xfrm>
            <a:off x="915990" y="914400"/>
            <a:ext cx="4572001" cy="457200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marL="0" indent="0">
              <a:buFontTx/>
              <a:buNone/>
              <a:defRPr>
                <a:solidFill>
                  <a:schemeClr val="bg2"/>
                </a:solidFill>
                <a:latin typeface="Gill Sans" charset="0"/>
              </a:defRPr>
            </a:lvl1pPr>
          </a:lstStyle>
          <a:p>
            <a:endParaRPr lang="en-US" dirty="0"/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915990" y="7772400"/>
            <a:ext cx="4572001" cy="45720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tx1"/>
                </a:solidFill>
                <a:latin typeface="Gill Sans" charset="0"/>
              </a:defRPr>
            </a:lvl1pPr>
            <a:lvl2pPr marL="457206" indent="0">
              <a:buFontTx/>
              <a:buNone/>
              <a:defRPr sz="1501" baseline="0">
                <a:solidFill>
                  <a:srgbClr val="FFFFFF"/>
                </a:solidFill>
              </a:defRPr>
            </a:lvl2pPr>
            <a:lvl3pPr marL="914411" indent="0">
              <a:buFontTx/>
              <a:buNone/>
              <a:defRPr sz="1501" baseline="0">
                <a:solidFill>
                  <a:srgbClr val="FFFFFF"/>
                </a:solidFill>
              </a:defRPr>
            </a:lvl3pPr>
            <a:lvl4pPr marL="1371617" indent="0">
              <a:buFontTx/>
              <a:buNone/>
              <a:defRPr sz="1501" baseline="0">
                <a:solidFill>
                  <a:srgbClr val="FFFFFF"/>
                </a:solidFill>
              </a:defRPr>
            </a:lvl4pPr>
            <a:lvl5pPr marL="1828823" indent="0">
              <a:buFontTx/>
              <a:buNone/>
              <a:defRPr sz="1501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a subhead.</a:t>
            </a:r>
          </a:p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15990" y="6858000"/>
            <a:ext cx="4572001" cy="0"/>
          </a:xfrm>
          <a:prstGeom prst="line">
            <a:avLst/>
          </a:prstGeom>
          <a:ln w="38100">
            <a:solidFill>
              <a:srgbClr val="78C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4"/>
          <p:cNvSpPr>
            <a:spLocks noGrp="1" noChangeAspect="1"/>
          </p:cNvSpPr>
          <p:nvPr>
            <p:ph type="pic" sz="quarter" idx="15"/>
          </p:nvPr>
        </p:nvSpPr>
        <p:spPr>
          <a:xfrm>
            <a:off x="6910389" y="914400"/>
            <a:ext cx="4572001" cy="457200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marL="0" indent="0">
              <a:buFontTx/>
              <a:buNone/>
              <a:defRPr>
                <a:solidFill>
                  <a:schemeClr val="bg2"/>
                </a:solidFill>
                <a:latin typeface="Gill Sans" charset="0"/>
              </a:defRPr>
            </a:lvl1pPr>
          </a:lstStyle>
          <a:p>
            <a:endParaRPr lang="en-US" dirty="0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6910389" y="6858000"/>
            <a:ext cx="4572001" cy="0"/>
          </a:xfrm>
          <a:prstGeom prst="line">
            <a:avLst/>
          </a:prstGeom>
          <a:ln w="38100">
            <a:solidFill>
              <a:srgbClr val="78C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4"/>
          <p:cNvSpPr>
            <a:spLocks noGrp="1" noChangeAspect="1"/>
          </p:cNvSpPr>
          <p:nvPr>
            <p:ph type="pic" sz="quarter" idx="17"/>
          </p:nvPr>
        </p:nvSpPr>
        <p:spPr>
          <a:xfrm>
            <a:off x="12904788" y="914400"/>
            <a:ext cx="4572001" cy="457200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marL="0" indent="0">
              <a:buFontTx/>
              <a:buNone/>
              <a:defRPr>
                <a:solidFill>
                  <a:schemeClr val="bg2"/>
                </a:solidFill>
                <a:latin typeface="Gill Sans" charset="0"/>
              </a:defRPr>
            </a:lvl1pPr>
          </a:lstStyle>
          <a:p>
            <a:endParaRPr lang="en-US" dirty="0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12904788" y="6858000"/>
            <a:ext cx="4572001" cy="0"/>
          </a:xfrm>
          <a:prstGeom prst="line">
            <a:avLst/>
          </a:prstGeom>
          <a:ln w="38100">
            <a:solidFill>
              <a:srgbClr val="78C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4"/>
          <p:cNvSpPr>
            <a:spLocks noGrp="1" noChangeAspect="1"/>
          </p:cNvSpPr>
          <p:nvPr>
            <p:ph type="pic" sz="quarter" idx="19"/>
          </p:nvPr>
        </p:nvSpPr>
        <p:spPr>
          <a:xfrm>
            <a:off x="18899190" y="914400"/>
            <a:ext cx="4572001" cy="457200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marL="0" indent="0">
              <a:buFontTx/>
              <a:buNone/>
              <a:defRPr>
                <a:solidFill>
                  <a:schemeClr val="bg2"/>
                </a:solidFill>
                <a:latin typeface="Gill Sans" charset="0"/>
              </a:defRPr>
            </a:lvl1pPr>
          </a:lstStyle>
          <a:p>
            <a:endParaRPr lang="en-US" dirty="0"/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18899190" y="6858000"/>
            <a:ext cx="4572001" cy="0"/>
          </a:xfrm>
          <a:prstGeom prst="line">
            <a:avLst/>
          </a:prstGeom>
          <a:ln w="38100">
            <a:solidFill>
              <a:srgbClr val="78C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20"/>
          <p:cNvSpPr>
            <a:spLocks noGrp="1"/>
          </p:cNvSpPr>
          <p:nvPr>
            <p:ph type="body" sz="quarter" idx="20" hasCustomPrompt="1"/>
          </p:nvPr>
        </p:nvSpPr>
        <p:spPr>
          <a:xfrm>
            <a:off x="6910389" y="7772400"/>
            <a:ext cx="4572001" cy="45720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tx1"/>
                </a:solidFill>
                <a:latin typeface="Gill Sans" charset="0"/>
              </a:defRPr>
            </a:lvl1pPr>
            <a:lvl2pPr marL="457206" indent="0">
              <a:buFontTx/>
              <a:buNone/>
              <a:defRPr sz="1501" baseline="0">
                <a:solidFill>
                  <a:srgbClr val="FFFFFF"/>
                </a:solidFill>
              </a:defRPr>
            </a:lvl2pPr>
            <a:lvl3pPr marL="914411" indent="0">
              <a:buFontTx/>
              <a:buNone/>
              <a:defRPr sz="1501" baseline="0">
                <a:solidFill>
                  <a:srgbClr val="FFFFFF"/>
                </a:solidFill>
              </a:defRPr>
            </a:lvl3pPr>
            <a:lvl4pPr marL="1371617" indent="0">
              <a:buFontTx/>
              <a:buNone/>
              <a:defRPr sz="1501" baseline="0">
                <a:solidFill>
                  <a:srgbClr val="FFFFFF"/>
                </a:solidFill>
              </a:defRPr>
            </a:lvl4pPr>
            <a:lvl5pPr marL="1828823" indent="0">
              <a:buFontTx/>
              <a:buNone/>
              <a:defRPr sz="1501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a subhead.</a:t>
            </a:r>
          </a:p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37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12904788" y="7772400"/>
            <a:ext cx="4572001" cy="45720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tx1"/>
                </a:solidFill>
                <a:latin typeface="Gill Sans" charset="0"/>
              </a:defRPr>
            </a:lvl1pPr>
            <a:lvl2pPr marL="457206" indent="0">
              <a:buFontTx/>
              <a:buNone/>
              <a:defRPr sz="1501" baseline="0">
                <a:solidFill>
                  <a:srgbClr val="FFFFFF"/>
                </a:solidFill>
              </a:defRPr>
            </a:lvl2pPr>
            <a:lvl3pPr marL="914411" indent="0">
              <a:buFontTx/>
              <a:buNone/>
              <a:defRPr sz="1501" baseline="0">
                <a:solidFill>
                  <a:srgbClr val="FFFFFF"/>
                </a:solidFill>
              </a:defRPr>
            </a:lvl3pPr>
            <a:lvl4pPr marL="1371617" indent="0">
              <a:buFontTx/>
              <a:buNone/>
              <a:defRPr sz="1501" baseline="0">
                <a:solidFill>
                  <a:srgbClr val="FFFFFF"/>
                </a:solidFill>
              </a:defRPr>
            </a:lvl4pPr>
            <a:lvl5pPr marL="1828823" indent="0">
              <a:buFontTx/>
              <a:buNone/>
              <a:defRPr sz="1501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a subhead.</a:t>
            </a:r>
          </a:p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38" name="Text Placeholder 20"/>
          <p:cNvSpPr>
            <a:spLocks noGrp="1"/>
          </p:cNvSpPr>
          <p:nvPr>
            <p:ph type="body" sz="quarter" idx="22" hasCustomPrompt="1"/>
          </p:nvPr>
        </p:nvSpPr>
        <p:spPr>
          <a:xfrm>
            <a:off x="18899190" y="7772400"/>
            <a:ext cx="4572001" cy="45720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tx1"/>
                </a:solidFill>
                <a:latin typeface="Gill Sans" charset="0"/>
              </a:defRPr>
            </a:lvl1pPr>
            <a:lvl2pPr marL="457206" indent="0">
              <a:buFontTx/>
              <a:buNone/>
              <a:defRPr sz="1501" baseline="0">
                <a:solidFill>
                  <a:srgbClr val="FFFFFF"/>
                </a:solidFill>
              </a:defRPr>
            </a:lvl2pPr>
            <a:lvl3pPr marL="914411" indent="0">
              <a:buFontTx/>
              <a:buNone/>
              <a:defRPr sz="1501" baseline="0">
                <a:solidFill>
                  <a:srgbClr val="FFFFFF"/>
                </a:solidFill>
              </a:defRPr>
            </a:lvl3pPr>
            <a:lvl4pPr marL="1371617" indent="0">
              <a:buFontTx/>
              <a:buNone/>
              <a:defRPr sz="1501" baseline="0">
                <a:solidFill>
                  <a:srgbClr val="FFFFFF"/>
                </a:solidFill>
              </a:defRPr>
            </a:lvl4pPr>
            <a:lvl5pPr marL="1828823" indent="0">
              <a:buFontTx/>
              <a:buNone/>
              <a:defRPr sz="1501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a subhead.</a:t>
            </a:r>
          </a:p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3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8" y="12801601"/>
            <a:ext cx="8229599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accent3"/>
                </a:solidFill>
                <a:latin typeface="Gill Sans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3" y="12849224"/>
            <a:ext cx="4210684" cy="457200"/>
          </a:xfrm>
          <a:prstGeom prst="rect">
            <a:avLst/>
          </a:prstGeom>
        </p:spPr>
      </p:pic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8137190" y="12865099"/>
            <a:ext cx="5487986" cy="730251"/>
          </a:xfrm>
          <a:prstGeom prst="rect">
            <a:avLst/>
          </a:prstGeom>
        </p:spPr>
        <p:txBody>
          <a:bodyPr vert="horz" lIns="91429" tIns="45715" rIns="91429" bIns="45715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Gill Sans" charset="0"/>
              </a:rPr>
              <a:pPr/>
              <a:t>‹#›</a:t>
            </a:fld>
            <a:endParaRPr lang="en-US" sz="1800" dirty="0">
              <a:latin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82530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Col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915990" y="7518400"/>
            <a:ext cx="4572001" cy="27432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solidFill>
                  <a:schemeClr val="tx1"/>
                </a:solidFill>
                <a:latin typeface="Gill Sans" charset="0"/>
              </a:defRPr>
            </a:lvl1pPr>
            <a:lvl2pPr marL="457206" indent="0">
              <a:buFontTx/>
              <a:buNone/>
              <a:defRPr sz="1501" baseline="0">
                <a:solidFill>
                  <a:srgbClr val="FFFFFF"/>
                </a:solidFill>
              </a:defRPr>
            </a:lvl2pPr>
            <a:lvl3pPr marL="914411" indent="0">
              <a:buFontTx/>
              <a:buNone/>
              <a:defRPr sz="1501" baseline="0">
                <a:solidFill>
                  <a:srgbClr val="FFFFFF"/>
                </a:solidFill>
              </a:defRPr>
            </a:lvl3pPr>
            <a:lvl4pPr marL="1371617" indent="0">
              <a:buFontTx/>
              <a:buNone/>
              <a:defRPr sz="1501" baseline="0">
                <a:solidFill>
                  <a:srgbClr val="FFFFFF"/>
                </a:solidFill>
              </a:defRPr>
            </a:lvl4pPr>
            <a:lvl5pPr marL="1828823" indent="0">
              <a:buFontTx/>
              <a:buNone/>
              <a:defRPr sz="1501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915988" y="6858000"/>
            <a:ext cx="22555200" cy="0"/>
            <a:chOff x="915988" y="6858000"/>
            <a:chExt cx="22555200" cy="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915988" y="6858000"/>
              <a:ext cx="4572000" cy="0"/>
            </a:xfrm>
            <a:prstGeom prst="line">
              <a:avLst/>
            </a:prstGeom>
            <a:ln w="38100">
              <a:solidFill>
                <a:srgbClr val="78C9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6910388" y="6858000"/>
              <a:ext cx="4572000" cy="0"/>
            </a:xfrm>
            <a:prstGeom prst="line">
              <a:avLst/>
            </a:prstGeom>
            <a:ln w="38100">
              <a:solidFill>
                <a:srgbClr val="78C9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12904788" y="6858000"/>
              <a:ext cx="4572000" cy="0"/>
            </a:xfrm>
            <a:prstGeom prst="line">
              <a:avLst/>
            </a:prstGeom>
            <a:ln w="38100">
              <a:solidFill>
                <a:srgbClr val="78C9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8899188" y="6858000"/>
              <a:ext cx="4572000" cy="0"/>
            </a:xfrm>
            <a:prstGeom prst="line">
              <a:avLst/>
            </a:prstGeom>
            <a:ln w="38100">
              <a:solidFill>
                <a:srgbClr val="78C9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 Placeholder 20"/>
          <p:cNvSpPr>
            <a:spLocks noGrp="1"/>
          </p:cNvSpPr>
          <p:nvPr>
            <p:ph type="body" sz="quarter" idx="20" hasCustomPrompt="1"/>
          </p:nvPr>
        </p:nvSpPr>
        <p:spPr>
          <a:xfrm>
            <a:off x="6910389" y="7518400"/>
            <a:ext cx="4572001" cy="27432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solidFill>
                  <a:schemeClr val="tx1"/>
                </a:solidFill>
                <a:latin typeface="Gill Sans" charset="0"/>
              </a:defRPr>
            </a:lvl1pPr>
            <a:lvl2pPr marL="457206" indent="0">
              <a:buFontTx/>
              <a:buNone/>
              <a:defRPr sz="1501" baseline="0">
                <a:solidFill>
                  <a:srgbClr val="FFFFFF"/>
                </a:solidFill>
              </a:defRPr>
            </a:lvl2pPr>
            <a:lvl3pPr marL="914411" indent="0">
              <a:buFontTx/>
              <a:buNone/>
              <a:defRPr sz="1501" baseline="0">
                <a:solidFill>
                  <a:srgbClr val="FFFFFF"/>
                </a:solidFill>
              </a:defRPr>
            </a:lvl3pPr>
            <a:lvl4pPr marL="1371617" indent="0">
              <a:buFontTx/>
              <a:buNone/>
              <a:defRPr sz="1501" baseline="0">
                <a:solidFill>
                  <a:srgbClr val="FFFFFF"/>
                </a:solidFill>
              </a:defRPr>
            </a:lvl4pPr>
            <a:lvl5pPr marL="1828823" indent="0">
              <a:buFontTx/>
              <a:buNone/>
              <a:defRPr sz="1501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37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12904788" y="7518400"/>
            <a:ext cx="4572001" cy="27432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solidFill>
                  <a:schemeClr val="tx1"/>
                </a:solidFill>
                <a:latin typeface="Gill Sans" charset="0"/>
              </a:defRPr>
            </a:lvl1pPr>
            <a:lvl2pPr marL="457206" indent="0">
              <a:buFontTx/>
              <a:buNone/>
              <a:defRPr sz="1501" baseline="0">
                <a:solidFill>
                  <a:srgbClr val="FFFFFF"/>
                </a:solidFill>
              </a:defRPr>
            </a:lvl2pPr>
            <a:lvl3pPr marL="914411" indent="0">
              <a:buFontTx/>
              <a:buNone/>
              <a:defRPr sz="1501" baseline="0">
                <a:solidFill>
                  <a:srgbClr val="FFFFFF"/>
                </a:solidFill>
              </a:defRPr>
            </a:lvl3pPr>
            <a:lvl4pPr marL="1371617" indent="0">
              <a:buFontTx/>
              <a:buNone/>
              <a:defRPr sz="1501" baseline="0">
                <a:solidFill>
                  <a:srgbClr val="FFFFFF"/>
                </a:solidFill>
              </a:defRPr>
            </a:lvl4pPr>
            <a:lvl5pPr marL="1828823" indent="0">
              <a:buFontTx/>
              <a:buNone/>
              <a:defRPr sz="1501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38" name="Text Placeholder 20"/>
          <p:cNvSpPr>
            <a:spLocks noGrp="1"/>
          </p:cNvSpPr>
          <p:nvPr>
            <p:ph type="body" sz="quarter" idx="22" hasCustomPrompt="1"/>
          </p:nvPr>
        </p:nvSpPr>
        <p:spPr>
          <a:xfrm>
            <a:off x="18899190" y="7518400"/>
            <a:ext cx="4572001" cy="27432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solidFill>
                  <a:schemeClr val="tx1"/>
                </a:solidFill>
                <a:latin typeface="Gill Sans" charset="0"/>
              </a:defRPr>
            </a:lvl1pPr>
            <a:lvl2pPr marL="457206" indent="0">
              <a:buFontTx/>
              <a:buNone/>
              <a:defRPr sz="1501" baseline="0">
                <a:solidFill>
                  <a:srgbClr val="FFFFFF"/>
                </a:solidFill>
              </a:defRPr>
            </a:lvl2pPr>
            <a:lvl3pPr marL="914411" indent="0">
              <a:buFontTx/>
              <a:buNone/>
              <a:defRPr sz="1501" baseline="0">
                <a:solidFill>
                  <a:srgbClr val="FFFFFF"/>
                </a:solidFill>
              </a:defRPr>
            </a:lvl3pPr>
            <a:lvl4pPr marL="1371617" indent="0">
              <a:buFontTx/>
              <a:buNone/>
              <a:defRPr sz="1501" baseline="0">
                <a:solidFill>
                  <a:srgbClr val="FFFFFF"/>
                </a:solidFill>
              </a:defRPr>
            </a:lvl4pPr>
            <a:lvl5pPr marL="1828823" indent="0">
              <a:buFontTx/>
              <a:buNone/>
              <a:defRPr sz="1501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3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8" y="12801601"/>
            <a:ext cx="8229599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accent3"/>
                </a:solidFill>
                <a:latin typeface="Gill Sans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23"/>
          </p:nvPr>
        </p:nvSpPr>
        <p:spPr>
          <a:xfrm>
            <a:off x="915990" y="1625600"/>
            <a:ext cx="4572001" cy="457200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anchor="ctr" anchorCtr="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24"/>
          </p:nvPr>
        </p:nvSpPr>
        <p:spPr>
          <a:xfrm>
            <a:off x="6910389" y="1625600"/>
            <a:ext cx="4572001" cy="457200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anchor="ctr" anchorCtr="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quarter" idx="25"/>
          </p:nvPr>
        </p:nvSpPr>
        <p:spPr>
          <a:xfrm>
            <a:off x="12904788" y="1625600"/>
            <a:ext cx="4572001" cy="457200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anchor="ctr" anchorCtr="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quarter" idx="26"/>
          </p:nvPr>
        </p:nvSpPr>
        <p:spPr>
          <a:xfrm>
            <a:off x="18899190" y="1625600"/>
            <a:ext cx="4572001" cy="457200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anchor="ctr" anchorCtr="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3" y="12849224"/>
            <a:ext cx="4210684" cy="457200"/>
          </a:xfrm>
          <a:prstGeom prst="rect">
            <a:avLst/>
          </a:prstGeom>
        </p:spPr>
      </p:pic>
      <p:sp>
        <p:nvSpPr>
          <p:cNvPr id="20" name="Slide Number Placeholder 5"/>
          <p:cNvSpPr txBox="1">
            <a:spLocks/>
          </p:cNvSpPr>
          <p:nvPr userDrawn="1"/>
        </p:nvSpPr>
        <p:spPr>
          <a:xfrm>
            <a:off x="18137190" y="12865099"/>
            <a:ext cx="5487986" cy="730251"/>
          </a:xfrm>
          <a:prstGeom prst="rect">
            <a:avLst/>
          </a:prstGeom>
        </p:spPr>
        <p:txBody>
          <a:bodyPr vert="horz" lIns="91429" tIns="45715" rIns="91429" bIns="45715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Gill Sans" charset="0"/>
              </a:rPr>
              <a:pPr/>
              <a:t>‹#›</a:t>
            </a:fld>
            <a:endParaRPr lang="en-US" sz="1800" dirty="0">
              <a:latin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84626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Col w titl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915990" y="9020629"/>
            <a:ext cx="4572001" cy="27432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solidFill>
                  <a:schemeClr val="tx1"/>
                </a:solidFill>
                <a:latin typeface="Gill Sans" charset="0"/>
              </a:defRPr>
            </a:lvl1pPr>
            <a:lvl2pPr marL="457206" indent="0">
              <a:buFontTx/>
              <a:buNone/>
              <a:defRPr sz="1501" baseline="0">
                <a:solidFill>
                  <a:srgbClr val="FFFFFF"/>
                </a:solidFill>
              </a:defRPr>
            </a:lvl2pPr>
            <a:lvl3pPr marL="914411" indent="0">
              <a:buFontTx/>
              <a:buNone/>
              <a:defRPr sz="1501" baseline="0">
                <a:solidFill>
                  <a:srgbClr val="FFFFFF"/>
                </a:solidFill>
              </a:defRPr>
            </a:lvl3pPr>
            <a:lvl4pPr marL="1371617" indent="0">
              <a:buFontTx/>
              <a:buNone/>
              <a:defRPr sz="1501" baseline="0">
                <a:solidFill>
                  <a:srgbClr val="FFFFFF"/>
                </a:solidFill>
              </a:defRPr>
            </a:lvl4pPr>
            <a:lvl5pPr marL="1828823" indent="0">
              <a:buFontTx/>
              <a:buNone/>
              <a:defRPr sz="1501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915988" y="8360229"/>
            <a:ext cx="22555200" cy="0"/>
            <a:chOff x="915988" y="6858000"/>
            <a:chExt cx="22555200" cy="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915988" y="6858000"/>
              <a:ext cx="4572000" cy="0"/>
            </a:xfrm>
            <a:prstGeom prst="line">
              <a:avLst/>
            </a:prstGeom>
            <a:ln w="38100">
              <a:solidFill>
                <a:srgbClr val="78C9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6910388" y="6858000"/>
              <a:ext cx="4572000" cy="0"/>
            </a:xfrm>
            <a:prstGeom prst="line">
              <a:avLst/>
            </a:prstGeom>
            <a:ln w="38100">
              <a:solidFill>
                <a:srgbClr val="78C9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12904788" y="6858000"/>
              <a:ext cx="4572000" cy="0"/>
            </a:xfrm>
            <a:prstGeom prst="line">
              <a:avLst/>
            </a:prstGeom>
            <a:ln w="38100">
              <a:solidFill>
                <a:srgbClr val="78C9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8899188" y="6858000"/>
              <a:ext cx="4572000" cy="0"/>
            </a:xfrm>
            <a:prstGeom prst="line">
              <a:avLst/>
            </a:prstGeom>
            <a:ln w="38100">
              <a:solidFill>
                <a:srgbClr val="78C9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 Placeholder 20"/>
          <p:cNvSpPr>
            <a:spLocks noGrp="1"/>
          </p:cNvSpPr>
          <p:nvPr>
            <p:ph type="body" sz="quarter" idx="20" hasCustomPrompt="1"/>
          </p:nvPr>
        </p:nvSpPr>
        <p:spPr>
          <a:xfrm>
            <a:off x="6910389" y="9020629"/>
            <a:ext cx="4572001" cy="27432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solidFill>
                  <a:schemeClr val="tx1"/>
                </a:solidFill>
                <a:latin typeface="Gill Sans" charset="0"/>
              </a:defRPr>
            </a:lvl1pPr>
            <a:lvl2pPr marL="457206" indent="0">
              <a:buFontTx/>
              <a:buNone/>
              <a:defRPr sz="1501" baseline="0">
                <a:solidFill>
                  <a:srgbClr val="FFFFFF"/>
                </a:solidFill>
              </a:defRPr>
            </a:lvl2pPr>
            <a:lvl3pPr marL="914411" indent="0">
              <a:buFontTx/>
              <a:buNone/>
              <a:defRPr sz="1501" baseline="0">
                <a:solidFill>
                  <a:srgbClr val="FFFFFF"/>
                </a:solidFill>
              </a:defRPr>
            </a:lvl3pPr>
            <a:lvl4pPr marL="1371617" indent="0">
              <a:buFontTx/>
              <a:buNone/>
              <a:defRPr sz="1501" baseline="0">
                <a:solidFill>
                  <a:srgbClr val="FFFFFF"/>
                </a:solidFill>
              </a:defRPr>
            </a:lvl4pPr>
            <a:lvl5pPr marL="1828823" indent="0">
              <a:buFontTx/>
              <a:buNone/>
              <a:defRPr sz="1501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37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12904788" y="9020629"/>
            <a:ext cx="4572001" cy="27432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solidFill>
                  <a:schemeClr val="tx1"/>
                </a:solidFill>
                <a:latin typeface="Gill Sans" charset="0"/>
              </a:defRPr>
            </a:lvl1pPr>
            <a:lvl2pPr marL="457206" indent="0">
              <a:buFontTx/>
              <a:buNone/>
              <a:defRPr sz="1501" baseline="0">
                <a:solidFill>
                  <a:srgbClr val="FFFFFF"/>
                </a:solidFill>
              </a:defRPr>
            </a:lvl2pPr>
            <a:lvl3pPr marL="914411" indent="0">
              <a:buFontTx/>
              <a:buNone/>
              <a:defRPr sz="1501" baseline="0">
                <a:solidFill>
                  <a:srgbClr val="FFFFFF"/>
                </a:solidFill>
              </a:defRPr>
            </a:lvl3pPr>
            <a:lvl4pPr marL="1371617" indent="0">
              <a:buFontTx/>
              <a:buNone/>
              <a:defRPr sz="1501" baseline="0">
                <a:solidFill>
                  <a:srgbClr val="FFFFFF"/>
                </a:solidFill>
              </a:defRPr>
            </a:lvl4pPr>
            <a:lvl5pPr marL="1828823" indent="0">
              <a:buFontTx/>
              <a:buNone/>
              <a:defRPr sz="1501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38" name="Text Placeholder 20"/>
          <p:cNvSpPr>
            <a:spLocks noGrp="1"/>
          </p:cNvSpPr>
          <p:nvPr>
            <p:ph type="body" sz="quarter" idx="22" hasCustomPrompt="1"/>
          </p:nvPr>
        </p:nvSpPr>
        <p:spPr>
          <a:xfrm>
            <a:off x="18899190" y="9020629"/>
            <a:ext cx="4572001" cy="27432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solidFill>
                  <a:schemeClr val="tx1"/>
                </a:solidFill>
                <a:latin typeface="Gill Sans" charset="0"/>
              </a:defRPr>
            </a:lvl1pPr>
            <a:lvl2pPr marL="457206" indent="0">
              <a:buFontTx/>
              <a:buNone/>
              <a:defRPr sz="1501" baseline="0">
                <a:solidFill>
                  <a:srgbClr val="FFFFFF"/>
                </a:solidFill>
              </a:defRPr>
            </a:lvl2pPr>
            <a:lvl3pPr marL="914411" indent="0">
              <a:buFontTx/>
              <a:buNone/>
              <a:defRPr sz="1501" baseline="0">
                <a:solidFill>
                  <a:srgbClr val="FFFFFF"/>
                </a:solidFill>
              </a:defRPr>
            </a:lvl3pPr>
            <a:lvl4pPr marL="1371617" indent="0">
              <a:buFontTx/>
              <a:buNone/>
              <a:defRPr sz="1501" baseline="0">
                <a:solidFill>
                  <a:srgbClr val="FFFFFF"/>
                </a:solidFill>
              </a:defRPr>
            </a:lvl4pPr>
            <a:lvl5pPr marL="1828823" indent="0">
              <a:buFontTx/>
              <a:buNone/>
              <a:defRPr sz="1501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3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8" y="12801601"/>
            <a:ext cx="8229599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accent3"/>
                </a:solidFill>
                <a:latin typeface="Gill Sans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23"/>
          </p:nvPr>
        </p:nvSpPr>
        <p:spPr>
          <a:xfrm>
            <a:off x="915990" y="3127829"/>
            <a:ext cx="4572001" cy="457200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anchor="ctr" anchorCtr="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24"/>
          </p:nvPr>
        </p:nvSpPr>
        <p:spPr>
          <a:xfrm>
            <a:off x="6910389" y="3127829"/>
            <a:ext cx="4572001" cy="457200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anchor="ctr" anchorCtr="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sz="quarter" idx="25"/>
          </p:nvPr>
        </p:nvSpPr>
        <p:spPr>
          <a:xfrm>
            <a:off x="12904788" y="3127829"/>
            <a:ext cx="4572001" cy="457200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anchor="ctr" anchorCtr="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sz="quarter" idx="26"/>
          </p:nvPr>
        </p:nvSpPr>
        <p:spPr>
          <a:xfrm>
            <a:off x="18899190" y="3127829"/>
            <a:ext cx="4572001" cy="457200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anchor="ctr" anchorCtr="1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3" y="12849224"/>
            <a:ext cx="4210684" cy="457200"/>
          </a:xfrm>
          <a:prstGeom prst="rect">
            <a:avLst/>
          </a:prstGeom>
        </p:spPr>
      </p:pic>
      <p:sp>
        <p:nvSpPr>
          <p:cNvPr id="20" name="Title 13"/>
          <p:cNvSpPr>
            <a:spLocks noGrp="1"/>
          </p:cNvSpPr>
          <p:nvPr>
            <p:ph type="title"/>
          </p:nvPr>
        </p:nvSpPr>
        <p:spPr>
          <a:xfrm>
            <a:off x="914402" y="33297"/>
            <a:ext cx="22556787" cy="2973848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algn="ctr">
              <a:defRPr sz="7200" b="0" i="0">
                <a:solidFill>
                  <a:schemeClr val="tx2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Slide Number Placeholder 5"/>
          <p:cNvSpPr txBox="1">
            <a:spLocks/>
          </p:cNvSpPr>
          <p:nvPr userDrawn="1"/>
        </p:nvSpPr>
        <p:spPr>
          <a:xfrm>
            <a:off x="18137190" y="12865099"/>
            <a:ext cx="5487986" cy="730251"/>
          </a:xfrm>
          <a:prstGeom prst="rect">
            <a:avLst/>
          </a:prstGeom>
        </p:spPr>
        <p:txBody>
          <a:bodyPr vert="horz" lIns="91429" tIns="45715" rIns="91429" bIns="45715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Gill Sans" charset="0"/>
              </a:rPr>
              <a:pPr/>
              <a:t>‹#›</a:t>
            </a:fld>
            <a:endParaRPr lang="en-US" sz="1800" dirty="0">
              <a:latin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081064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ackground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8" y="12801601"/>
            <a:ext cx="8229599" cy="6858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accent3"/>
                </a:solidFill>
                <a:latin typeface="Gill Sans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3" y="12849224"/>
            <a:ext cx="4210684" cy="457200"/>
          </a:xfrm>
          <a:prstGeom prst="rect">
            <a:avLst/>
          </a:prstGeom>
        </p:spPr>
      </p:pic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18137190" y="12865099"/>
            <a:ext cx="5487986" cy="730251"/>
          </a:xfrm>
          <a:prstGeom prst="rect">
            <a:avLst/>
          </a:prstGeom>
        </p:spPr>
        <p:txBody>
          <a:bodyPr vert="horz" lIns="91429" tIns="45715" rIns="91429" bIns="45715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Gill Sans" charset="0"/>
              </a:rPr>
              <a:pPr/>
              <a:t>‹#›</a:t>
            </a:fld>
            <a:endParaRPr lang="en-US" sz="1800" dirty="0">
              <a:latin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33870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 txBox="1">
            <a:spLocks/>
          </p:cNvSpPr>
          <p:nvPr userDrawn="1"/>
        </p:nvSpPr>
        <p:spPr>
          <a:xfrm>
            <a:off x="17984788" y="12686573"/>
            <a:ext cx="5487986" cy="730251"/>
          </a:xfrm>
          <a:prstGeom prst="rect">
            <a:avLst/>
          </a:prstGeom>
        </p:spPr>
        <p:txBody>
          <a:bodyPr vert="horz" lIns="91429" tIns="45715" rIns="91429" bIns="45715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Gill Sans" charset="0"/>
              </a:rPr>
              <a:pPr/>
              <a:t>‹#›</a:t>
            </a:fld>
            <a:endParaRPr lang="en-US" sz="1800" dirty="0">
              <a:latin typeface="Gill Sans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8" y="12775476"/>
            <a:ext cx="8229599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accent3"/>
                </a:solidFill>
                <a:latin typeface="Gill Sans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3" y="12823099"/>
            <a:ext cx="421068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08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: Light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88" y="12115800"/>
            <a:ext cx="4656774" cy="685800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9311257" y="12115800"/>
            <a:ext cx="4161518" cy="6858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buNone/>
              <a:defRPr sz="40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230430" y="12115800"/>
            <a:ext cx="11430859" cy="685800"/>
          </a:xfrm>
          <a:prstGeom prst="rect">
            <a:avLst/>
          </a:prstGeom>
        </p:spPr>
        <p:txBody>
          <a:bodyPr lIns="914400" tIns="0" rIns="0" bIns="0" anchor="ctr" anchorCtr="0"/>
          <a:lstStyle>
            <a:lvl1pPr marL="0" indent="0" algn="r">
              <a:buNone/>
              <a:defRPr sz="40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Oval 11"/>
          <p:cNvSpPr/>
          <p:nvPr userDrawn="1"/>
        </p:nvSpPr>
        <p:spPr>
          <a:xfrm>
            <a:off x="18903977" y="12376404"/>
            <a:ext cx="164592" cy="16459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5988" y="128016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  <a:latin typeface="Arial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/>
          </p:nvPr>
        </p:nvSpPr>
        <p:spPr>
          <a:xfrm>
            <a:off x="0" y="5159"/>
            <a:ext cx="24387175" cy="2651125"/>
          </a:xfrm>
          <a:prstGeom prst="rect">
            <a:avLst/>
          </a:prstGeom>
        </p:spPr>
        <p:txBody>
          <a:bodyPr lIns="914400" tIns="0" rIns="914400" bIns="0" anchor="ctr" anchorCtr="0"/>
          <a:lstStyle>
            <a:lvl1pPr algn="ctr">
              <a:defRPr sz="7200" b="0" i="0" baseline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025815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: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6" y="12115801"/>
            <a:ext cx="6316025" cy="685800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9311258" y="12115801"/>
            <a:ext cx="4161518" cy="6858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buNone/>
              <a:defRPr sz="400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lvl="0"/>
            <a:r>
              <a:rPr lang="en-US" dirty="0"/>
              <a:t>Click </a:t>
            </a:r>
            <a:r>
              <a:rPr lang="en-US"/>
              <a:t>to edit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230429" y="12115801"/>
            <a:ext cx="11430859" cy="685800"/>
          </a:xfrm>
          <a:prstGeom prst="rect">
            <a:avLst/>
          </a:prstGeom>
        </p:spPr>
        <p:txBody>
          <a:bodyPr lIns="914400" tIns="0" rIns="0" bIns="0" anchor="ctr" anchorCtr="0"/>
          <a:lstStyle>
            <a:lvl1pPr marL="0" indent="0" algn="r">
              <a:buNone/>
              <a:defRPr sz="400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Oval 11"/>
          <p:cNvSpPr/>
          <p:nvPr userDrawn="1"/>
        </p:nvSpPr>
        <p:spPr>
          <a:xfrm>
            <a:off x="18903976" y="12376405"/>
            <a:ext cx="164592" cy="16459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Gill Sans" charset="0"/>
            </a:endParaRPr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5989" y="12801601"/>
            <a:ext cx="8229599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0" y="5160"/>
            <a:ext cx="24387175" cy="2651125"/>
          </a:xfrm>
          <a:prstGeom prst="rect">
            <a:avLst/>
          </a:prstGeom>
        </p:spPr>
        <p:txBody>
          <a:bodyPr lIns="914400" tIns="0" rIns="914400" bIns="0" anchor="ctr" anchorCtr="0"/>
          <a:lstStyle>
            <a:lvl1pPr algn="ctr">
              <a:defRPr sz="7200" b="0" i="0" baseline="0">
                <a:solidFill>
                  <a:schemeClr val="bg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364256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7175" cy="6776576"/>
          </a:xfrm>
          <a:prstGeom prst="rect">
            <a:avLst/>
          </a:prstGeom>
          <a:noFill/>
          <a:ln>
            <a:noFill/>
          </a:ln>
        </p:spPr>
        <p:txBody>
          <a:bodyPr lIns="914400" tIns="914400" rIns="914400" bIns="914400" anchor="b">
            <a:noAutofit/>
          </a:bodyPr>
          <a:lstStyle>
            <a:lvl1pPr algn="ctr">
              <a:defRPr sz="10000" b="0" i="0">
                <a:solidFill>
                  <a:srgbClr val="FFFFFF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4421188" y="6816855"/>
            <a:ext cx="15544800" cy="82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Gill Sans" charset="0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6899147"/>
            <a:ext cx="24387175" cy="6816853"/>
          </a:xfrm>
          <a:prstGeom prst="rect">
            <a:avLst/>
          </a:prstGeom>
        </p:spPr>
        <p:txBody>
          <a:bodyPr lIns="914400" tIns="914400" rIns="914400" bIns="914400" anchor="t" anchorCtr="1"/>
          <a:lstStyle>
            <a:lvl1pPr marL="0" indent="0">
              <a:buNone/>
              <a:defRPr sz="400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8" y="12801601"/>
            <a:ext cx="8229599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rgbClr val="FFFFFF"/>
                </a:solidFill>
                <a:latin typeface="Gill Sans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3" y="12849224"/>
            <a:ext cx="421068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7111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py -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7984788" y="12712699"/>
            <a:ext cx="5487986" cy="730251"/>
          </a:xfrm>
          <a:prstGeom prst="rect">
            <a:avLst/>
          </a:prstGeom>
        </p:spPr>
        <p:txBody>
          <a:bodyPr vert="horz" lIns="91429" tIns="45715" rIns="91429" bIns="45715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Gill Sans" charset="0"/>
              </a:rPr>
              <a:pPr/>
              <a:t>‹#›</a:t>
            </a:fld>
            <a:endParaRPr lang="en-US" sz="1800" dirty="0">
              <a:latin typeface="Gill San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5" y="12849224"/>
            <a:ext cx="4210674" cy="4572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2" y="1"/>
            <a:ext cx="22556787" cy="2973848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algn="ctr">
              <a:defRPr sz="7200" b="0" i="0">
                <a:solidFill>
                  <a:srgbClr val="FFFFFF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915990" y="3136697"/>
            <a:ext cx="22555200" cy="9207704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marL="0" indent="0">
              <a:buNone/>
              <a:defRPr sz="360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595110" y="2973849"/>
            <a:ext cx="19202401" cy="162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Gill Sans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8" y="12801601"/>
            <a:ext cx="8229599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accent3"/>
                </a:solidFill>
                <a:latin typeface="Gill Sans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</p:spTree>
    <p:extLst>
      <p:ext uri="{BB962C8B-B14F-4D97-AF65-F5344CB8AC3E}">
        <p14:creationId xmlns:p14="http://schemas.microsoft.com/office/powerpoint/2010/main" val="225469072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Anything -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7984788" y="12712699"/>
            <a:ext cx="5487986" cy="730251"/>
          </a:xfrm>
          <a:prstGeom prst="rect">
            <a:avLst/>
          </a:prstGeom>
        </p:spPr>
        <p:txBody>
          <a:bodyPr vert="horz" lIns="91429" tIns="45715" rIns="91429" bIns="45715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Gill Sans" charset="0"/>
              </a:rPr>
              <a:pPr/>
              <a:t>‹#›</a:t>
            </a:fld>
            <a:endParaRPr lang="en-US" sz="1800" dirty="0">
              <a:latin typeface="Gill San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5" y="12849224"/>
            <a:ext cx="4210674" cy="4572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2" y="1"/>
            <a:ext cx="22556787" cy="2973848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algn="ctr">
              <a:defRPr sz="7200" b="0" i="0">
                <a:solidFill>
                  <a:srgbClr val="FFFFFF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595110" y="2973849"/>
            <a:ext cx="19202401" cy="162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Gill Sans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8" y="12801601"/>
            <a:ext cx="8229599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accent3"/>
                </a:solidFill>
                <a:latin typeface="Gill Sans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1"/>
          </p:nvPr>
        </p:nvSpPr>
        <p:spPr>
          <a:xfrm>
            <a:off x="914402" y="3164435"/>
            <a:ext cx="22860000" cy="9179968"/>
          </a:xfrm>
          <a:prstGeom prst="rect">
            <a:avLst/>
          </a:prstGeom>
        </p:spPr>
        <p:txBody>
          <a:bodyPr lIns="914400" tIns="914400" rIns="914400" bIns="914400"/>
          <a:lstStyle>
            <a:lvl1pPr>
              <a:defRPr>
                <a:solidFill>
                  <a:schemeClr val="bg1"/>
                </a:solidFill>
                <a:latin typeface="Gill Sans" charset="0"/>
              </a:defRPr>
            </a:lvl1pPr>
            <a:lvl2pPr>
              <a:defRPr>
                <a:solidFill>
                  <a:schemeClr val="bg1"/>
                </a:solidFill>
                <a:latin typeface="Gill Sans" charset="0"/>
              </a:defRPr>
            </a:lvl2pPr>
            <a:lvl3pPr>
              <a:defRPr>
                <a:solidFill>
                  <a:schemeClr val="bg1"/>
                </a:solidFill>
                <a:latin typeface="Gill Sans" charset="0"/>
              </a:defRPr>
            </a:lvl3pPr>
            <a:lvl4pPr>
              <a:defRPr>
                <a:solidFill>
                  <a:schemeClr val="bg1"/>
                </a:solidFill>
                <a:latin typeface="Gill Sans" charset="0"/>
              </a:defRPr>
            </a:lvl4pPr>
            <a:lvl5pPr>
              <a:defRPr>
                <a:solidFill>
                  <a:schemeClr val="bg1"/>
                </a:solidFill>
                <a:latin typeface="Gill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06400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lide Number Placeholder 5"/>
          <p:cNvSpPr txBox="1">
            <a:spLocks/>
          </p:cNvSpPr>
          <p:nvPr userDrawn="1"/>
        </p:nvSpPr>
        <p:spPr>
          <a:xfrm>
            <a:off x="17984788" y="12712699"/>
            <a:ext cx="5487986" cy="730251"/>
          </a:xfrm>
          <a:prstGeom prst="rect">
            <a:avLst/>
          </a:prstGeom>
        </p:spPr>
        <p:txBody>
          <a:bodyPr vert="horz" lIns="91429" tIns="45715" rIns="91429" bIns="45715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Gill Sans" charset="0"/>
              </a:rPr>
              <a:pPr/>
              <a:t>‹#›</a:t>
            </a:fld>
            <a:endParaRPr lang="en-US" sz="1800" dirty="0">
              <a:latin typeface="Gill Sans" charset="0"/>
            </a:endParaRPr>
          </a:p>
        </p:txBody>
      </p:sp>
      <p:sp>
        <p:nvSpPr>
          <p:cNvPr id="38" name="Text Placeholder 15"/>
          <p:cNvSpPr>
            <a:spLocks noGrp="1"/>
          </p:cNvSpPr>
          <p:nvPr userDrawn="1">
            <p:ph type="body" sz="quarter" idx="10"/>
          </p:nvPr>
        </p:nvSpPr>
        <p:spPr>
          <a:xfrm>
            <a:off x="919484" y="1831545"/>
            <a:ext cx="6391656" cy="2404872"/>
          </a:xfrm>
          <a:prstGeom prst="rect">
            <a:avLst/>
          </a:prstGeom>
          <a:noFill/>
        </p:spPr>
        <p:txBody>
          <a:bodyPr lIns="0" tIns="457200" rIns="0" bIns="914400"/>
          <a:lstStyle>
            <a:lvl1pPr marL="0" indent="0">
              <a:buNone/>
              <a:defRPr sz="2400"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9" name="Text Placeholder 15"/>
          <p:cNvSpPr>
            <a:spLocks noGrp="1"/>
          </p:cNvSpPr>
          <p:nvPr userDrawn="1">
            <p:ph type="body" sz="quarter" idx="11"/>
          </p:nvPr>
        </p:nvSpPr>
        <p:spPr>
          <a:xfrm>
            <a:off x="1825443" y="913864"/>
            <a:ext cx="5485696" cy="908757"/>
          </a:xfrm>
          <a:prstGeom prst="rect">
            <a:avLst/>
          </a:prstGeom>
          <a:solidFill>
            <a:schemeClr val="bg1"/>
          </a:solidFill>
        </p:spPr>
        <p:txBody>
          <a:bodyPr lIns="457200" tIns="0" rIns="457200" bIns="0" anchor="ctr" anchorCtr="0"/>
          <a:lstStyle>
            <a:lvl1pPr marL="0" indent="0">
              <a:buNone/>
              <a:defRPr sz="2800">
                <a:solidFill>
                  <a:schemeClr val="accent3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0" name="Text Placeholder 15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919484" y="911043"/>
            <a:ext cx="914399" cy="914400"/>
          </a:xfrm>
          <a:prstGeom prst="rect">
            <a:avLst/>
          </a:prstGeom>
          <a:solidFill>
            <a:schemeClr val="accent4"/>
          </a:solidFill>
        </p:spPr>
        <p:txBody>
          <a:bodyPr lIns="0" tIns="0" rIns="0" bIns="0" anchor="ctr" anchorCtr="1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41" name="Text Placeholder 15"/>
          <p:cNvSpPr>
            <a:spLocks noGrp="1"/>
          </p:cNvSpPr>
          <p:nvPr userDrawn="1">
            <p:ph type="body" sz="quarter" idx="13"/>
          </p:nvPr>
        </p:nvSpPr>
        <p:spPr>
          <a:xfrm>
            <a:off x="9027734" y="1831545"/>
            <a:ext cx="6391656" cy="2404872"/>
          </a:xfrm>
          <a:prstGeom prst="rect">
            <a:avLst/>
          </a:prstGeom>
          <a:noFill/>
        </p:spPr>
        <p:txBody>
          <a:bodyPr lIns="0" tIns="457200" rIns="0" bIns="914400"/>
          <a:lstStyle>
            <a:lvl1pPr marL="0" indent="0">
              <a:buNone/>
              <a:defRPr sz="2400"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2" name="Text Placeholder 15"/>
          <p:cNvSpPr>
            <a:spLocks noGrp="1"/>
          </p:cNvSpPr>
          <p:nvPr userDrawn="1">
            <p:ph type="body" sz="quarter" idx="14"/>
          </p:nvPr>
        </p:nvSpPr>
        <p:spPr>
          <a:xfrm>
            <a:off x="9933693" y="913864"/>
            <a:ext cx="5485696" cy="908757"/>
          </a:xfrm>
          <a:prstGeom prst="rect">
            <a:avLst/>
          </a:prstGeom>
          <a:solidFill>
            <a:schemeClr val="bg1"/>
          </a:solidFill>
        </p:spPr>
        <p:txBody>
          <a:bodyPr lIns="457200" tIns="0" rIns="457200" bIns="0" anchor="ctr" anchorCtr="0"/>
          <a:lstStyle>
            <a:lvl1pPr marL="0" indent="0">
              <a:buNone/>
              <a:defRPr sz="2800">
                <a:solidFill>
                  <a:schemeClr val="accent3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3" name="Text Placeholder 15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027734" y="911043"/>
            <a:ext cx="914399" cy="914400"/>
          </a:xfrm>
          <a:prstGeom prst="rect">
            <a:avLst/>
          </a:prstGeom>
          <a:solidFill>
            <a:schemeClr val="accent4"/>
          </a:solidFill>
        </p:spPr>
        <p:txBody>
          <a:bodyPr lIns="0" tIns="0" rIns="0" bIns="0" anchor="ctr" anchorCtr="1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44" name="Text Placeholder 15"/>
          <p:cNvSpPr>
            <a:spLocks noGrp="1"/>
          </p:cNvSpPr>
          <p:nvPr userDrawn="1">
            <p:ph type="body" sz="quarter" idx="16"/>
          </p:nvPr>
        </p:nvSpPr>
        <p:spPr>
          <a:xfrm>
            <a:off x="17078828" y="1831545"/>
            <a:ext cx="6391656" cy="2404872"/>
          </a:xfrm>
          <a:prstGeom prst="rect">
            <a:avLst/>
          </a:prstGeom>
          <a:noFill/>
        </p:spPr>
        <p:txBody>
          <a:bodyPr lIns="0" tIns="457200" rIns="0" bIns="914400"/>
          <a:lstStyle>
            <a:lvl1pPr marL="0" indent="0">
              <a:buNone/>
              <a:defRPr sz="2400"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5" name="Text Placeholder 15"/>
          <p:cNvSpPr>
            <a:spLocks noGrp="1"/>
          </p:cNvSpPr>
          <p:nvPr userDrawn="1">
            <p:ph type="body" sz="quarter" idx="17"/>
          </p:nvPr>
        </p:nvSpPr>
        <p:spPr>
          <a:xfrm>
            <a:off x="17984787" y="913864"/>
            <a:ext cx="5485696" cy="908757"/>
          </a:xfrm>
          <a:prstGeom prst="rect">
            <a:avLst/>
          </a:prstGeom>
          <a:solidFill>
            <a:schemeClr val="bg1"/>
          </a:solidFill>
        </p:spPr>
        <p:txBody>
          <a:bodyPr lIns="457200" tIns="0" rIns="457200" bIns="0" anchor="ctr" anchorCtr="0"/>
          <a:lstStyle>
            <a:lvl1pPr marL="0" indent="0">
              <a:buNone/>
              <a:defRPr sz="2800">
                <a:solidFill>
                  <a:schemeClr val="accent3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15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17078828" y="911043"/>
            <a:ext cx="914399" cy="914400"/>
          </a:xfrm>
          <a:prstGeom prst="rect">
            <a:avLst/>
          </a:prstGeom>
          <a:solidFill>
            <a:schemeClr val="accent4"/>
          </a:solidFill>
        </p:spPr>
        <p:txBody>
          <a:bodyPr lIns="0" tIns="0" rIns="0" bIns="0" anchor="ctr" anchorCtr="1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56" name="Text Placeholder 15"/>
          <p:cNvSpPr>
            <a:spLocks noGrp="1"/>
          </p:cNvSpPr>
          <p:nvPr>
            <p:ph type="body" sz="quarter" idx="19"/>
          </p:nvPr>
        </p:nvSpPr>
        <p:spPr>
          <a:xfrm>
            <a:off x="919484" y="5890748"/>
            <a:ext cx="6391656" cy="2404872"/>
          </a:xfrm>
          <a:prstGeom prst="rect">
            <a:avLst/>
          </a:prstGeom>
          <a:noFill/>
        </p:spPr>
        <p:txBody>
          <a:bodyPr lIns="0" tIns="457200" rIns="0" bIns="914400"/>
          <a:lstStyle>
            <a:lvl1pPr marL="0" indent="0">
              <a:buNone/>
              <a:defRPr sz="2400"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7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1825443" y="4973067"/>
            <a:ext cx="5485696" cy="908757"/>
          </a:xfrm>
          <a:prstGeom prst="rect">
            <a:avLst/>
          </a:prstGeom>
          <a:solidFill>
            <a:schemeClr val="bg1"/>
          </a:solidFill>
        </p:spPr>
        <p:txBody>
          <a:bodyPr lIns="457200" tIns="0" rIns="457200" bIns="0" anchor="ctr" anchorCtr="0"/>
          <a:lstStyle>
            <a:lvl1pPr marL="0" indent="0">
              <a:buNone/>
              <a:defRPr sz="2800">
                <a:solidFill>
                  <a:schemeClr val="accent3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8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919484" y="4970245"/>
            <a:ext cx="914399" cy="914400"/>
          </a:xfrm>
          <a:prstGeom prst="rect">
            <a:avLst/>
          </a:prstGeom>
          <a:solidFill>
            <a:schemeClr val="accent4"/>
          </a:solidFill>
        </p:spPr>
        <p:txBody>
          <a:bodyPr lIns="0" tIns="0" rIns="0" bIns="0" anchor="ctr" anchorCtr="1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59" name="Text Placeholder 15"/>
          <p:cNvSpPr>
            <a:spLocks noGrp="1"/>
          </p:cNvSpPr>
          <p:nvPr>
            <p:ph type="body" sz="quarter" idx="22"/>
          </p:nvPr>
        </p:nvSpPr>
        <p:spPr>
          <a:xfrm>
            <a:off x="9027734" y="5893569"/>
            <a:ext cx="6391656" cy="2404872"/>
          </a:xfrm>
          <a:prstGeom prst="rect">
            <a:avLst/>
          </a:prstGeom>
          <a:noFill/>
        </p:spPr>
        <p:txBody>
          <a:bodyPr lIns="0" tIns="457200" rIns="0" bIns="914400"/>
          <a:lstStyle>
            <a:lvl1pPr marL="0" indent="0">
              <a:buNone/>
              <a:defRPr sz="2400"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0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9933693" y="4975886"/>
            <a:ext cx="5485696" cy="908757"/>
          </a:xfrm>
          <a:prstGeom prst="rect">
            <a:avLst/>
          </a:prstGeom>
          <a:solidFill>
            <a:schemeClr val="bg1"/>
          </a:solidFill>
        </p:spPr>
        <p:txBody>
          <a:bodyPr lIns="457200" tIns="0" rIns="457200" bIns="0" anchor="ctr" anchorCtr="0"/>
          <a:lstStyle>
            <a:lvl1pPr marL="0" indent="0">
              <a:buNone/>
              <a:defRPr sz="2800">
                <a:solidFill>
                  <a:schemeClr val="accent3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1" name="Text Placeholder 15"/>
          <p:cNvSpPr>
            <a:spLocks noGrp="1"/>
          </p:cNvSpPr>
          <p:nvPr>
            <p:ph type="body" sz="quarter" idx="24" hasCustomPrompt="1"/>
          </p:nvPr>
        </p:nvSpPr>
        <p:spPr>
          <a:xfrm>
            <a:off x="9027734" y="4973064"/>
            <a:ext cx="914399" cy="914400"/>
          </a:xfrm>
          <a:prstGeom prst="rect">
            <a:avLst/>
          </a:prstGeom>
          <a:solidFill>
            <a:schemeClr val="accent4"/>
          </a:solidFill>
        </p:spPr>
        <p:txBody>
          <a:bodyPr lIns="0" tIns="0" rIns="0" bIns="0" anchor="ctr" anchorCtr="1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62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17078828" y="5893569"/>
            <a:ext cx="6391656" cy="2404872"/>
          </a:xfrm>
          <a:prstGeom prst="rect">
            <a:avLst/>
          </a:prstGeom>
          <a:noFill/>
        </p:spPr>
        <p:txBody>
          <a:bodyPr lIns="0" tIns="457200" rIns="0" bIns="914400"/>
          <a:lstStyle>
            <a:lvl1pPr marL="0" indent="0">
              <a:buNone/>
              <a:defRPr sz="2400"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3" name="Text Placeholder 15"/>
          <p:cNvSpPr>
            <a:spLocks noGrp="1"/>
          </p:cNvSpPr>
          <p:nvPr>
            <p:ph type="body" sz="quarter" idx="26"/>
          </p:nvPr>
        </p:nvSpPr>
        <p:spPr>
          <a:xfrm>
            <a:off x="17984787" y="4975886"/>
            <a:ext cx="5485696" cy="908757"/>
          </a:xfrm>
          <a:prstGeom prst="rect">
            <a:avLst/>
          </a:prstGeom>
          <a:solidFill>
            <a:schemeClr val="bg1"/>
          </a:solidFill>
        </p:spPr>
        <p:txBody>
          <a:bodyPr lIns="457200" tIns="0" rIns="457200" bIns="0" anchor="ctr" anchorCtr="0"/>
          <a:lstStyle>
            <a:lvl1pPr marL="0" indent="0">
              <a:buNone/>
              <a:defRPr sz="2800">
                <a:solidFill>
                  <a:schemeClr val="accent3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4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17078828" y="4973064"/>
            <a:ext cx="914399" cy="914400"/>
          </a:xfrm>
          <a:prstGeom prst="rect">
            <a:avLst/>
          </a:prstGeom>
          <a:solidFill>
            <a:schemeClr val="accent4"/>
          </a:solidFill>
        </p:spPr>
        <p:txBody>
          <a:bodyPr lIns="0" tIns="0" rIns="0" bIns="0" anchor="ctr" anchorCtr="1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65" name="Text Placeholder 15"/>
          <p:cNvSpPr>
            <a:spLocks noGrp="1"/>
          </p:cNvSpPr>
          <p:nvPr>
            <p:ph type="body" sz="quarter" idx="28"/>
          </p:nvPr>
        </p:nvSpPr>
        <p:spPr>
          <a:xfrm>
            <a:off x="914403" y="9955593"/>
            <a:ext cx="6391656" cy="2404872"/>
          </a:xfrm>
          <a:prstGeom prst="rect">
            <a:avLst/>
          </a:prstGeom>
          <a:noFill/>
        </p:spPr>
        <p:txBody>
          <a:bodyPr lIns="0" tIns="457200" rIns="0" bIns="914400"/>
          <a:lstStyle>
            <a:lvl1pPr marL="0" indent="0">
              <a:buNone/>
              <a:defRPr sz="2400"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6" name="Text Placeholder 15"/>
          <p:cNvSpPr>
            <a:spLocks noGrp="1"/>
          </p:cNvSpPr>
          <p:nvPr>
            <p:ph type="body" sz="quarter" idx="29"/>
          </p:nvPr>
        </p:nvSpPr>
        <p:spPr>
          <a:xfrm>
            <a:off x="1820362" y="9035091"/>
            <a:ext cx="5485696" cy="908757"/>
          </a:xfrm>
          <a:prstGeom prst="rect">
            <a:avLst/>
          </a:prstGeom>
          <a:solidFill>
            <a:schemeClr val="bg1"/>
          </a:solidFill>
        </p:spPr>
        <p:txBody>
          <a:bodyPr lIns="457200" tIns="0" rIns="457200" bIns="0" anchor="ctr" anchorCtr="0"/>
          <a:lstStyle>
            <a:lvl1pPr marL="0" indent="0">
              <a:buNone/>
              <a:defRPr sz="2800">
                <a:solidFill>
                  <a:schemeClr val="accent3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7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914403" y="9035088"/>
            <a:ext cx="914399" cy="914400"/>
          </a:xfrm>
          <a:prstGeom prst="rect">
            <a:avLst/>
          </a:prstGeom>
          <a:solidFill>
            <a:schemeClr val="accent4"/>
          </a:solidFill>
        </p:spPr>
        <p:txBody>
          <a:bodyPr lIns="0" tIns="0" rIns="0" bIns="0" anchor="ctr" anchorCtr="1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68" name="Text Placeholder 15"/>
          <p:cNvSpPr>
            <a:spLocks noGrp="1"/>
          </p:cNvSpPr>
          <p:nvPr>
            <p:ph type="body" sz="quarter" idx="31"/>
          </p:nvPr>
        </p:nvSpPr>
        <p:spPr>
          <a:xfrm>
            <a:off x="9027734" y="9939529"/>
            <a:ext cx="6391656" cy="2404872"/>
          </a:xfrm>
          <a:prstGeom prst="rect">
            <a:avLst/>
          </a:prstGeom>
          <a:noFill/>
        </p:spPr>
        <p:txBody>
          <a:bodyPr lIns="0" tIns="457200" rIns="0" bIns="914400"/>
          <a:lstStyle>
            <a:lvl1pPr marL="0" indent="0">
              <a:buNone/>
              <a:defRPr sz="2400"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9" name="Text Placeholder 15"/>
          <p:cNvSpPr>
            <a:spLocks noGrp="1"/>
          </p:cNvSpPr>
          <p:nvPr>
            <p:ph type="body" sz="quarter" idx="32"/>
          </p:nvPr>
        </p:nvSpPr>
        <p:spPr>
          <a:xfrm>
            <a:off x="9933693" y="9019027"/>
            <a:ext cx="5485696" cy="908757"/>
          </a:xfrm>
          <a:prstGeom prst="rect">
            <a:avLst/>
          </a:prstGeom>
          <a:solidFill>
            <a:schemeClr val="bg1"/>
          </a:solidFill>
        </p:spPr>
        <p:txBody>
          <a:bodyPr lIns="457200" tIns="0" rIns="457200" bIns="0" anchor="ctr" anchorCtr="0"/>
          <a:lstStyle>
            <a:lvl1pPr marL="0" indent="0">
              <a:buNone/>
              <a:defRPr sz="2800">
                <a:solidFill>
                  <a:schemeClr val="accent3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0" name="Text Placeholder 15"/>
          <p:cNvSpPr>
            <a:spLocks noGrp="1"/>
          </p:cNvSpPr>
          <p:nvPr>
            <p:ph type="body" sz="quarter" idx="33" hasCustomPrompt="1"/>
          </p:nvPr>
        </p:nvSpPr>
        <p:spPr>
          <a:xfrm>
            <a:off x="9027734" y="9019027"/>
            <a:ext cx="914399" cy="914400"/>
          </a:xfrm>
          <a:prstGeom prst="rect">
            <a:avLst/>
          </a:prstGeom>
          <a:solidFill>
            <a:schemeClr val="accent4"/>
          </a:solidFill>
        </p:spPr>
        <p:txBody>
          <a:bodyPr lIns="0" tIns="0" rIns="0" bIns="0" anchor="ctr" anchorCtr="1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71" name="Text Placeholder 15"/>
          <p:cNvSpPr>
            <a:spLocks noGrp="1"/>
          </p:cNvSpPr>
          <p:nvPr>
            <p:ph type="body" sz="quarter" idx="34"/>
          </p:nvPr>
        </p:nvSpPr>
        <p:spPr>
          <a:xfrm>
            <a:off x="17078828" y="9949489"/>
            <a:ext cx="6391656" cy="2404872"/>
          </a:xfrm>
          <a:prstGeom prst="rect">
            <a:avLst/>
          </a:prstGeom>
          <a:noFill/>
        </p:spPr>
        <p:txBody>
          <a:bodyPr lIns="0" tIns="457200" rIns="0" bIns="914400"/>
          <a:lstStyle>
            <a:lvl1pPr marL="0" indent="0">
              <a:buNone/>
              <a:defRPr sz="2400"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2" name="Text Placeholder 15"/>
          <p:cNvSpPr>
            <a:spLocks noGrp="1"/>
          </p:cNvSpPr>
          <p:nvPr>
            <p:ph type="body" sz="quarter" idx="35"/>
          </p:nvPr>
        </p:nvSpPr>
        <p:spPr>
          <a:xfrm>
            <a:off x="17927630" y="9028987"/>
            <a:ext cx="5485696" cy="908757"/>
          </a:xfrm>
          <a:prstGeom prst="rect">
            <a:avLst/>
          </a:prstGeom>
          <a:solidFill>
            <a:schemeClr val="bg1"/>
          </a:solidFill>
        </p:spPr>
        <p:txBody>
          <a:bodyPr lIns="457200" tIns="0" rIns="457200" bIns="0" anchor="ctr" anchorCtr="0"/>
          <a:lstStyle>
            <a:lvl1pPr marL="0" indent="0">
              <a:buNone/>
              <a:defRPr sz="2800">
                <a:solidFill>
                  <a:schemeClr val="accent3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3" name="Text Placeholder 15"/>
          <p:cNvSpPr>
            <a:spLocks noGrp="1"/>
          </p:cNvSpPr>
          <p:nvPr>
            <p:ph type="body" sz="quarter" idx="36" hasCustomPrompt="1"/>
          </p:nvPr>
        </p:nvSpPr>
        <p:spPr>
          <a:xfrm>
            <a:off x="17078828" y="9028987"/>
            <a:ext cx="914399" cy="914400"/>
          </a:xfrm>
          <a:prstGeom prst="rect">
            <a:avLst/>
          </a:prstGeom>
          <a:solidFill>
            <a:schemeClr val="accent4"/>
          </a:solidFill>
        </p:spPr>
        <p:txBody>
          <a:bodyPr lIns="0" tIns="0" rIns="0" bIns="0" anchor="ctr" anchorCtr="1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7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8" y="12801601"/>
            <a:ext cx="8229599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accent3"/>
                </a:solidFill>
                <a:latin typeface="Gill Sans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3" y="12849224"/>
            <a:ext cx="421068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7185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6" y="12115801"/>
            <a:ext cx="6316025" cy="685800"/>
          </a:xfrm>
          <a:prstGeom prst="rect">
            <a:avLst/>
          </a:prstGeom>
        </p:spPr>
      </p:pic>
      <p:sp>
        <p:nvSpPr>
          <p:cNvPr id="16" name="Subtitle 2"/>
          <p:cNvSpPr txBox="1">
            <a:spLocks/>
          </p:cNvSpPr>
          <p:nvPr userDrawn="1"/>
        </p:nvSpPr>
        <p:spPr>
          <a:xfrm>
            <a:off x="7230432" y="12115801"/>
            <a:ext cx="16242344" cy="685800"/>
          </a:xfrm>
          <a:prstGeom prst="rect">
            <a:avLst/>
          </a:prstGeom>
        </p:spPr>
        <p:txBody>
          <a:bodyPr wrap="square" lIns="914280" tIns="0" rIns="0" bIns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4800" kern="1200">
                <a:solidFill>
                  <a:srgbClr val="FFFFFF"/>
                </a:solidFill>
                <a:latin typeface="Gill Sans" charset="0"/>
                <a:ea typeface="+mn-ea"/>
                <a:cs typeface="+mn-cs"/>
              </a:defRPr>
            </a:lvl1pPr>
            <a:lvl2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4000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2pPr>
            <a:lvl3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3600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3pPr>
            <a:lvl4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4pPr>
            <a:lvl5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Futura Medium" charset="0"/>
                <a:ea typeface="+mn-ea"/>
                <a:cs typeface="+mn-cs"/>
              </a:defRPr>
            </a:lvl5pPr>
            <a:lvl6pPr marL="4572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r" defTabSz="914411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4000" dirty="0"/>
              <a:t>Presenter Name goes here</a:t>
            </a:r>
            <a:r>
              <a:rPr lang="en-US" sz="4000" baseline="0" dirty="0"/>
              <a:t>  </a:t>
            </a:r>
            <a:r>
              <a:rPr lang="de-DE" sz="4000" b="1" i="0" kern="1200" dirty="0">
                <a:solidFill>
                  <a:srgbClr val="FFFFFF"/>
                </a:solidFill>
                <a:effectLst/>
                <a:latin typeface="Gill Sans" charset="0"/>
                <a:ea typeface="+mn-ea"/>
                <a:cs typeface="+mn-cs"/>
              </a:rPr>
              <a:t>·</a:t>
            </a:r>
            <a:r>
              <a:rPr lang="de-DE" sz="4000" b="1" i="0" kern="1200" baseline="0" dirty="0">
                <a:solidFill>
                  <a:srgbClr val="FFFFFF"/>
                </a:solidFill>
                <a:effectLst/>
                <a:latin typeface="Gill Sans" charset="0"/>
                <a:ea typeface="+mn-ea"/>
                <a:cs typeface="+mn-cs"/>
              </a:rPr>
              <a:t>  </a:t>
            </a:r>
            <a:r>
              <a:rPr lang="en-US" sz="4000" dirty="0"/>
              <a:t>Date</a:t>
            </a:r>
            <a:r>
              <a:rPr lang="en-US" sz="4000" baseline="0" dirty="0"/>
              <a:t> goes here</a:t>
            </a:r>
            <a:endParaRPr lang="en-US" sz="4000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5989" y="12801601"/>
            <a:ext cx="8229599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Gill Sans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sp>
        <p:nvSpPr>
          <p:cNvPr id="7" name="Title 4"/>
          <p:cNvSpPr>
            <a:spLocks noGrp="1"/>
          </p:cNvSpPr>
          <p:nvPr>
            <p:ph type="title"/>
          </p:nvPr>
        </p:nvSpPr>
        <p:spPr>
          <a:xfrm>
            <a:off x="0" y="5160"/>
            <a:ext cx="24387175" cy="2651125"/>
          </a:xfrm>
          <a:prstGeom prst="rect">
            <a:avLst/>
          </a:prstGeom>
        </p:spPr>
        <p:txBody>
          <a:bodyPr lIns="914400" tIns="0" rIns="914400" bIns="0" anchor="ctr" anchorCtr="0"/>
          <a:lstStyle>
            <a:lvl1pPr algn="ctr">
              <a:defRPr sz="7200" b="0" i="0" baseline="0">
                <a:solidFill>
                  <a:schemeClr val="bg1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765741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24387175" cy="6776576"/>
          </a:xfrm>
          <a:prstGeom prst="rect">
            <a:avLst/>
          </a:prstGeom>
          <a:noFill/>
          <a:ln>
            <a:noFill/>
          </a:ln>
        </p:spPr>
        <p:txBody>
          <a:bodyPr lIns="914400" tIns="914400" rIns="914400" bIns="914400" anchor="b">
            <a:noAutofit/>
          </a:bodyPr>
          <a:lstStyle>
            <a:lvl1pPr algn="ctr">
              <a:defRPr sz="10000" b="0" i="0">
                <a:solidFill>
                  <a:srgbClr val="FFFFFF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4421188" y="6816855"/>
            <a:ext cx="15544800" cy="82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Gill Sans" charset="0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6899147"/>
            <a:ext cx="24387175" cy="6816853"/>
          </a:xfrm>
          <a:prstGeom prst="rect">
            <a:avLst/>
          </a:prstGeom>
        </p:spPr>
        <p:txBody>
          <a:bodyPr lIns="914400" tIns="914400" rIns="914400" bIns="914400" anchor="t" anchorCtr="1"/>
          <a:lstStyle>
            <a:lvl1pPr marL="0" indent="0">
              <a:buNone/>
              <a:defRPr sz="400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8" y="12801601"/>
            <a:ext cx="8229599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rgbClr val="FFFFFF"/>
                </a:solidFill>
                <a:latin typeface="Gill Sans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</p:spTree>
    <p:extLst>
      <p:ext uri="{BB962C8B-B14F-4D97-AF65-F5344CB8AC3E}">
        <p14:creationId xmlns:p14="http://schemas.microsoft.com/office/powerpoint/2010/main" val="248306453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py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7984788" y="12712699"/>
            <a:ext cx="5487986" cy="730251"/>
          </a:xfrm>
          <a:prstGeom prst="rect">
            <a:avLst/>
          </a:prstGeom>
        </p:spPr>
        <p:txBody>
          <a:bodyPr vert="horz" lIns="91429" tIns="45715" rIns="91429" bIns="45715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Gill Sans" charset="0"/>
              </a:rPr>
              <a:pPr/>
              <a:t>‹#›</a:t>
            </a:fld>
            <a:endParaRPr lang="en-US" sz="1800" dirty="0">
              <a:latin typeface="Gill San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5" y="12849224"/>
            <a:ext cx="4210674" cy="4572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5990" y="1"/>
            <a:ext cx="22555200" cy="2973848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algn="ctr">
              <a:defRPr sz="7200" b="0" i="0">
                <a:solidFill>
                  <a:srgbClr val="FFFFFF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915990" y="3165119"/>
            <a:ext cx="22555200" cy="9179283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marL="0" indent="0">
              <a:buNone/>
              <a:defRPr sz="360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595110" y="3002268"/>
            <a:ext cx="19202401" cy="162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Gill Sans" charset="0"/>
            </a:endParaRP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8" y="12801601"/>
            <a:ext cx="8229599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rgbClr val="FFFFFF"/>
                </a:solidFill>
                <a:latin typeface="Gill Sans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</p:spTree>
    <p:extLst>
      <p:ext uri="{BB962C8B-B14F-4D97-AF65-F5344CB8AC3E}">
        <p14:creationId xmlns:p14="http://schemas.microsoft.com/office/powerpoint/2010/main" val="417979899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+ Copy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7984788" y="12712699"/>
            <a:ext cx="5487986" cy="730251"/>
          </a:xfrm>
          <a:prstGeom prst="rect">
            <a:avLst/>
          </a:prstGeom>
        </p:spPr>
        <p:txBody>
          <a:bodyPr vert="horz" lIns="91429" tIns="45715" rIns="91429" bIns="45715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Gill Sans" charset="0"/>
              </a:rPr>
              <a:pPr/>
              <a:t>‹#›</a:t>
            </a:fld>
            <a:endParaRPr lang="en-US" sz="1800" dirty="0">
              <a:latin typeface="Gill San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5" y="12849224"/>
            <a:ext cx="4210674" cy="4572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5990" y="1"/>
            <a:ext cx="22555200" cy="2973848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algn="ctr">
              <a:defRPr sz="7200" b="0" i="0">
                <a:solidFill>
                  <a:srgbClr val="FFFFFF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595110" y="3002268"/>
            <a:ext cx="19202401" cy="162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Gill Sans" charset="0"/>
            </a:endParaRP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8" y="12801601"/>
            <a:ext cx="8229599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rgbClr val="FFFFFF"/>
                </a:solidFill>
                <a:latin typeface="Gill Sans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1"/>
          </p:nvPr>
        </p:nvSpPr>
        <p:spPr>
          <a:xfrm>
            <a:off x="914402" y="3164435"/>
            <a:ext cx="22860000" cy="9179968"/>
          </a:xfrm>
          <a:prstGeom prst="rect">
            <a:avLst/>
          </a:prstGeom>
        </p:spPr>
        <p:txBody>
          <a:bodyPr lIns="914400" tIns="914400" rIns="914400" bIns="914400"/>
          <a:lstStyle>
            <a:lvl1pPr>
              <a:defRPr>
                <a:solidFill>
                  <a:schemeClr val="bg1"/>
                </a:solidFill>
                <a:latin typeface="Gill Sans" charset="0"/>
              </a:defRPr>
            </a:lvl1pPr>
            <a:lvl2pPr>
              <a:defRPr>
                <a:solidFill>
                  <a:schemeClr val="bg1"/>
                </a:solidFill>
                <a:latin typeface="Gill Sans" charset="0"/>
              </a:defRPr>
            </a:lvl2pPr>
            <a:lvl3pPr>
              <a:defRPr>
                <a:solidFill>
                  <a:schemeClr val="bg1"/>
                </a:solidFill>
                <a:latin typeface="Gill Sans" charset="0"/>
              </a:defRPr>
            </a:lvl3pPr>
            <a:lvl4pPr>
              <a:defRPr>
                <a:solidFill>
                  <a:schemeClr val="bg1"/>
                </a:solidFill>
                <a:latin typeface="Gill Sans" charset="0"/>
              </a:defRPr>
            </a:lvl4pPr>
            <a:lvl5pPr>
              <a:defRPr>
                <a:solidFill>
                  <a:schemeClr val="bg1"/>
                </a:solidFill>
                <a:latin typeface="Gill Sans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105333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7984788" y="12712699"/>
            <a:ext cx="5487986" cy="730251"/>
          </a:xfrm>
          <a:prstGeom prst="rect">
            <a:avLst/>
          </a:prstGeom>
        </p:spPr>
        <p:txBody>
          <a:bodyPr vert="horz" lIns="91429" tIns="45715" rIns="91429" bIns="45715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Gill Sans" charset="0"/>
              </a:rPr>
              <a:pPr/>
              <a:t>‹#›</a:t>
            </a:fld>
            <a:endParaRPr lang="en-US" sz="1800" dirty="0">
              <a:latin typeface="Gill San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5" y="12849224"/>
            <a:ext cx="4210674" cy="457200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2" y="1"/>
            <a:ext cx="22556787" cy="2973848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algn="ctr">
              <a:defRPr sz="7200" b="0" i="0">
                <a:solidFill>
                  <a:srgbClr val="FFFFFF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595110" y="3002268"/>
            <a:ext cx="19202401" cy="162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Gill Sans" charset="0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2198223" y="3165119"/>
            <a:ext cx="11272966" cy="9179283"/>
          </a:xfrm>
          <a:prstGeom prst="rect">
            <a:avLst/>
          </a:prstGeom>
        </p:spPr>
        <p:txBody>
          <a:bodyPr lIns="457200" tIns="914400" rIns="914400" bIns="914400"/>
          <a:lstStyle>
            <a:lvl1pPr>
              <a:defRPr sz="3200">
                <a:solidFill>
                  <a:srgbClr val="FFFFFF"/>
                </a:solidFill>
                <a:latin typeface="Gill Sans" charset="0"/>
              </a:defRPr>
            </a:lvl1pPr>
            <a:lvl2pPr>
              <a:defRPr sz="2800">
                <a:solidFill>
                  <a:srgbClr val="FFFFFF"/>
                </a:solidFill>
                <a:latin typeface="Gill Sans" charset="0"/>
              </a:defRPr>
            </a:lvl2pPr>
            <a:lvl3pPr>
              <a:defRPr sz="2400">
                <a:solidFill>
                  <a:srgbClr val="FFFFFF"/>
                </a:solidFill>
                <a:latin typeface="Gill Sans" charset="0"/>
              </a:defRPr>
            </a:lvl3pPr>
            <a:lvl4pPr>
              <a:defRPr sz="2000">
                <a:solidFill>
                  <a:srgbClr val="FFFFFF"/>
                </a:solidFill>
                <a:latin typeface="Gill Sans" charset="0"/>
              </a:defRPr>
            </a:lvl4pPr>
            <a:lvl5pPr>
              <a:defRPr sz="2000">
                <a:solidFill>
                  <a:srgbClr val="FFFFFF"/>
                </a:solidFill>
                <a:latin typeface="Gill Sans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3"/>
          </p:nvPr>
        </p:nvSpPr>
        <p:spPr>
          <a:xfrm>
            <a:off x="921431" y="3165119"/>
            <a:ext cx="11267523" cy="9179283"/>
          </a:xfrm>
          <a:prstGeom prst="rect">
            <a:avLst/>
          </a:prstGeom>
        </p:spPr>
        <p:txBody>
          <a:bodyPr lIns="914400" tIns="914400" rIns="914400" bIns="914400"/>
          <a:lstStyle>
            <a:lvl1pPr>
              <a:defRPr sz="3200">
                <a:solidFill>
                  <a:srgbClr val="FFFFFF"/>
                </a:solidFill>
                <a:latin typeface="Gill Sans" charset="0"/>
              </a:defRPr>
            </a:lvl1pPr>
            <a:lvl2pPr>
              <a:defRPr sz="2800">
                <a:solidFill>
                  <a:srgbClr val="FFFFFF"/>
                </a:solidFill>
                <a:latin typeface="Gill Sans" charset="0"/>
              </a:defRPr>
            </a:lvl2pPr>
            <a:lvl3pPr>
              <a:defRPr sz="2400">
                <a:solidFill>
                  <a:srgbClr val="FFFFFF"/>
                </a:solidFill>
                <a:latin typeface="Gill Sans" charset="0"/>
              </a:defRPr>
            </a:lvl3pPr>
            <a:lvl4pPr>
              <a:defRPr sz="2000">
                <a:solidFill>
                  <a:srgbClr val="FFFFFF"/>
                </a:solidFill>
                <a:latin typeface="Gill Sans" charset="0"/>
              </a:defRPr>
            </a:lvl4pPr>
            <a:lvl5pPr>
              <a:defRPr sz="2000">
                <a:solidFill>
                  <a:srgbClr val="FFFFFF"/>
                </a:solidFill>
                <a:latin typeface="Gill Sans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8" y="12801601"/>
            <a:ext cx="8229599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rgbClr val="FFFFFF"/>
                </a:solidFill>
                <a:latin typeface="Gill Sans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</p:spTree>
    <p:extLst>
      <p:ext uri="{BB962C8B-B14F-4D97-AF65-F5344CB8AC3E}">
        <p14:creationId xmlns:p14="http://schemas.microsoft.com/office/powerpoint/2010/main" val="1772675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Light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1" y="0"/>
            <a:ext cx="24387174" cy="6776575"/>
          </a:xfrm>
          <a:prstGeom prst="rect">
            <a:avLst/>
          </a:prstGeom>
          <a:noFill/>
          <a:ln>
            <a:noFill/>
          </a:ln>
        </p:spPr>
        <p:txBody>
          <a:bodyPr lIns="914400" tIns="914400" rIns="914400" bIns="914400" anchor="b">
            <a:noAutofit/>
          </a:bodyPr>
          <a:lstStyle>
            <a:lvl1pPr algn="ctr">
              <a:defRPr sz="10000" b="0" i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4421187" y="6816852"/>
            <a:ext cx="15544800" cy="822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" y="6899148"/>
            <a:ext cx="24387174" cy="6816852"/>
          </a:xfrm>
          <a:prstGeom prst="rect">
            <a:avLst/>
          </a:prstGeom>
        </p:spPr>
        <p:txBody>
          <a:bodyPr lIns="914400" tIns="914400" rIns="914400" bIns="914400" anchor="t" anchorCtr="1"/>
          <a:lstStyle>
            <a:lvl1pPr marL="0" indent="0">
              <a:buNone/>
              <a:defRPr sz="40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8016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accent3"/>
                </a:solidFill>
                <a:latin typeface="Arial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2849225"/>
            <a:ext cx="3104509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66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216512" y="0"/>
            <a:ext cx="12170665" cy="13716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3200">
                <a:latin typeface="Gill Sans" charset="0"/>
              </a:defRPr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3" y="12849224"/>
            <a:ext cx="4210684" cy="457200"/>
          </a:xfrm>
          <a:prstGeom prst="rect">
            <a:avLst/>
          </a:prstGeom>
        </p:spPr>
      </p:pic>
      <p:sp>
        <p:nvSpPr>
          <p:cNvPr id="10" name="Title 13"/>
          <p:cNvSpPr>
            <a:spLocks noGrp="1"/>
          </p:cNvSpPr>
          <p:nvPr>
            <p:ph type="title"/>
          </p:nvPr>
        </p:nvSpPr>
        <p:spPr>
          <a:xfrm>
            <a:off x="915989" y="498600"/>
            <a:ext cx="11300522" cy="2843855"/>
          </a:xfrm>
          <a:prstGeom prst="rect">
            <a:avLst/>
          </a:prstGeom>
          <a:noFill/>
          <a:ln>
            <a:noFill/>
          </a:ln>
        </p:spPr>
        <p:txBody>
          <a:bodyPr wrap="square" lIns="0" tIns="914400" rIns="914400" bIns="914400" anchor="ctr" anchorCtr="1">
            <a:spAutoFit/>
          </a:bodyPr>
          <a:lstStyle>
            <a:lvl1pPr algn="l">
              <a:defRPr sz="7200" b="0" i="0">
                <a:solidFill>
                  <a:schemeClr val="accent3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914403" y="3841051"/>
            <a:ext cx="11302109" cy="8503349"/>
          </a:xfrm>
          <a:prstGeom prst="rect">
            <a:avLst/>
          </a:prstGeom>
          <a:noFill/>
        </p:spPr>
        <p:txBody>
          <a:bodyPr lIns="0" tIns="914400" rIns="914400" bIns="914400">
            <a:noAutofit/>
          </a:bodyPr>
          <a:lstStyle>
            <a:lvl1pPr marL="0" indent="0">
              <a:buNone/>
              <a:defRPr sz="3600"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9" y="12801601"/>
            <a:ext cx="41148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accent3"/>
                </a:solidFill>
                <a:latin typeface="Gill Sans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</p:spTree>
    <p:extLst>
      <p:ext uri="{BB962C8B-B14F-4D97-AF65-F5344CB8AC3E}">
        <p14:creationId xmlns:p14="http://schemas.microsoft.com/office/powerpoint/2010/main" val="31520743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" y="0"/>
            <a:ext cx="12170665" cy="1371600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 sz="3200">
                <a:latin typeface="Gill Sans" charset="0"/>
              </a:defRPr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7984788" y="12712699"/>
            <a:ext cx="5487986" cy="730251"/>
          </a:xfrm>
          <a:prstGeom prst="rect">
            <a:avLst/>
          </a:prstGeom>
        </p:spPr>
        <p:txBody>
          <a:bodyPr vert="horz" lIns="91429" tIns="45715" rIns="91429" bIns="45715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Gill Sans" charset="0"/>
              </a:rPr>
              <a:pPr/>
              <a:t>‹#›</a:t>
            </a:fld>
            <a:endParaRPr lang="en-US" sz="1800" dirty="0">
              <a:latin typeface="Gill Sans" charset="0"/>
            </a:endParaRPr>
          </a:p>
        </p:txBody>
      </p:sp>
      <p:sp>
        <p:nvSpPr>
          <p:cNvPr id="10" name="Title 13"/>
          <p:cNvSpPr>
            <a:spLocks noGrp="1"/>
          </p:cNvSpPr>
          <p:nvPr>
            <p:ph type="title"/>
          </p:nvPr>
        </p:nvSpPr>
        <p:spPr>
          <a:xfrm>
            <a:off x="12170666" y="498600"/>
            <a:ext cx="11300525" cy="2843855"/>
          </a:xfrm>
          <a:prstGeom prst="rect">
            <a:avLst/>
          </a:prstGeom>
          <a:noFill/>
          <a:ln>
            <a:noFill/>
          </a:ln>
        </p:spPr>
        <p:txBody>
          <a:bodyPr wrap="square" lIns="914400" tIns="914400" rIns="0" bIns="914400" anchor="ctr" anchorCtr="1">
            <a:spAutoFit/>
          </a:bodyPr>
          <a:lstStyle>
            <a:lvl1pPr algn="l">
              <a:defRPr sz="7200" b="0" i="0">
                <a:solidFill>
                  <a:schemeClr val="accent3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12170666" y="3841051"/>
            <a:ext cx="11300525" cy="8503349"/>
          </a:xfrm>
          <a:prstGeom prst="rect">
            <a:avLst/>
          </a:prstGeom>
          <a:noFill/>
        </p:spPr>
        <p:txBody>
          <a:bodyPr lIns="914400" tIns="914400" rIns="0" bIns="914400">
            <a:noAutofit/>
          </a:bodyPr>
          <a:lstStyle>
            <a:lvl1pPr marL="0" indent="0">
              <a:buNone/>
              <a:defRPr sz="3600"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12193589" y="12801601"/>
            <a:ext cx="41148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accent3"/>
                </a:solidFill>
                <a:latin typeface="Gill Sans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</p:spTree>
    <p:extLst>
      <p:ext uri="{BB962C8B-B14F-4D97-AF65-F5344CB8AC3E}">
        <p14:creationId xmlns:p14="http://schemas.microsoft.com/office/powerpoint/2010/main" val="317737481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6085331" cy="1371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Gill San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14" y="4698860"/>
            <a:ext cx="2785309" cy="236870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1" y="7915802"/>
            <a:ext cx="6071924" cy="61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rPr>
              <a:t>STORAGE</a:t>
            </a: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7984788" y="12712699"/>
            <a:ext cx="5487986" cy="730251"/>
          </a:xfrm>
          <a:prstGeom prst="rect">
            <a:avLst/>
          </a:prstGeom>
        </p:spPr>
        <p:txBody>
          <a:bodyPr vert="horz" lIns="91429" tIns="45715" rIns="91429" bIns="45715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Gill Sans" charset="0"/>
              </a:rPr>
              <a:pPr/>
              <a:t>‹#›</a:t>
            </a:fld>
            <a:endParaRPr lang="en-US" sz="1800" dirty="0">
              <a:latin typeface="Gill Sans" charset="0"/>
            </a:endParaRPr>
          </a:p>
        </p:txBody>
      </p:sp>
      <p:sp>
        <p:nvSpPr>
          <p:cNvPr id="11" name="Title 13"/>
          <p:cNvSpPr>
            <a:spLocks noGrp="1"/>
          </p:cNvSpPr>
          <p:nvPr>
            <p:ph type="title"/>
          </p:nvPr>
        </p:nvSpPr>
        <p:spPr>
          <a:xfrm>
            <a:off x="6071925" y="2"/>
            <a:ext cx="18315251" cy="3841053"/>
          </a:xfrm>
          <a:prstGeom prst="rect">
            <a:avLst/>
          </a:prstGeom>
          <a:noFill/>
          <a:ln>
            <a:noFill/>
          </a:ln>
        </p:spPr>
        <p:txBody>
          <a:bodyPr lIns="914400" tIns="914400" rIns="914400" bIns="914400" anchor="ctr" anchorCtr="0">
            <a:noAutofit/>
          </a:bodyPr>
          <a:lstStyle>
            <a:lvl1pPr algn="l">
              <a:defRPr sz="7200" b="0" i="0">
                <a:solidFill>
                  <a:schemeClr val="accent3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6071925" y="3841055"/>
            <a:ext cx="18315251" cy="8031400"/>
          </a:xfrm>
          <a:prstGeom prst="rect">
            <a:avLst/>
          </a:prstGeom>
          <a:noFill/>
        </p:spPr>
        <p:txBody>
          <a:bodyPr lIns="914400" tIns="914400" rIns="914400" bIns="914400">
            <a:noAutofit/>
          </a:bodyPr>
          <a:lstStyle>
            <a:lvl1pPr marL="0" indent="0">
              <a:buNone/>
              <a:defRPr sz="3600"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6999949" y="3759628"/>
            <a:ext cx="16459199" cy="162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11230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ad Balanc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7984788" y="12712699"/>
            <a:ext cx="5487986" cy="730251"/>
          </a:xfrm>
          <a:prstGeom prst="rect">
            <a:avLst/>
          </a:prstGeom>
        </p:spPr>
        <p:txBody>
          <a:bodyPr vert="horz" lIns="91429" tIns="45715" rIns="91429" bIns="45715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Gill Sans" charset="0"/>
              </a:rPr>
              <a:pPr/>
              <a:t>‹#›</a:t>
            </a:fld>
            <a:endParaRPr lang="en-US" sz="1800" dirty="0">
              <a:latin typeface="Gill Sans" charset="0"/>
            </a:endParaRPr>
          </a:p>
        </p:txBody>
      </p:sp>
      <p:sp>
        <p:nvSpPr>
          <p:cNvPr id="11" name="Title 13"/>
          <p:cNvSpPr>
            <a:spLocks noGrp="1"/>
          </p:cNvSpPr>
          <p:nvPr>
            <p:ph type="title"/>
          </p:nvPr>
        </p:nvSpPr>
        <p:spPr>
          <a:xfrm>
            <a:off x="6071925" y="2"/>
            <a:ext cx="18315251" cy="3841053"/>
          </a:xfrm>
          <a:prstGeom prst="rect">
            <a:avLst/>
          </a:prstGeom>
          <a:noFill/>
          <a:ln>
            <a:noFill/>
          </a:ln>
        </p:spPr>
        <p:txBody>
          <a:bodyPr lIns="914400" tIns="914400" rIns="914400" bIns="914400" anchor="ctr" anchorCtr="0">
            <a:noAutofit/>
          </a:bodyPr>
          <a:lstStyle>
            <a:lvl1pPr algn="l">
              <a:defRPr sz="7200" b="0" i="0">
                <a:solidFill>
                  <a:schemeClr val="accent3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6071925" y="3841055"/>
            <a:ext cx="18315251" cy="8031400"/>
          </a:xfrm>
          <a:prstGeom prst="rect">
            <a:avLst/>
          </a:prstGeom>
          <a:noFill/>
        </p:spPr>
        <p:txBody>
          <a:bodyPr lIns="914400" tIns="914400" rIns="914400" bIns="914400">
            <a:noAutofit/>
          </a:bodyPr>
          <a:lstStyle>
            <a:lvl1pPr marL="0" indent="0">
              <a:buNone/>
              <a:defRPr sz="3600"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6999949" y="3759628"/>
            <a:ext cx="16459199" cy="162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Gill Sans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6085331" cy="1371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Gill Sans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012" y="4822588"/>
            <a:ext cx="2785307" cy="2254243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1" y="7915802"/>
            <a:ext cx="6071924" cy="61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rPr>
              <a:t>LOAD BALANCING</a:t>
            </a:r>
          </a:p>
        </p:txBody>
      </p:sp>
    </p:spTree>
    <p:extLst>
      <p:ext uri="{BB962C8B-B14F-4D97-AF65-F5344CB8AC3E}">
        <p14:creationId xmlns:p14="http://schemas.microsoft.com/office/powerpoint/2010/main" val="147956480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o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7984788" y="12712699"/>
            <a:ext cx="5487986" cy="730251"/>
          </a:xfrm>
          <a:prstGeom prst="rect">
            <a:avLst/>
          </a:prstGeom>
        </p:spPr>
        <p:txBody>
          <a:bodyPr vert="horz" lIns="91429" tIns="45715" rIns="91429" bIns="45715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Gill Sans" charset="0"/>
              </a:rPr>
              <a:pPr/>
              <a:t>‹#›</a:t>
            </a:fld>
            <a:endParaRPr lang="en-US" sz="1800" dirty="0">
              <a:latin typeface="Gill Sans" charset="0"/>
            </a:endParaRPr>
          </a:p>
        </p:txBody>
      </p:sp>
      <p:sp>
        <p:nvSpPr>
          <p:cNvPr id="11" name="Title 13"/>
          <p:cNvSpPr>
            <a:spLocks noGrp="1"/>
          </p:cNvSpPr>
          <p:nvPr>
            <p:ph type="title"/>
          </p:nvPr>
        </p:nvSpPr>
        <p:spPr>
          <a:xfrm>
            <a:off x="6071925" y="2"/>
            <a:ext cx="18315251" cy="3841053"/>
          </a:xfrm>
          <a:prstGeom prst="rect">
            <a:avLst/>
          </a:prstGeom>
          <a:noFill/>
          <a:ln>
            <a:noFill/>
          </a:ln>
        </p:spPr>
        <p:txBody>
          <a:bodyPr lIns="914400" tIns="914400" rIns="914400" bIns="914400" anchor="ctr" anchorCtr="0">
            <a:noAutofit/>
          </a:bodyPr>
          <a:lstStyle>
            <a:lvl1pPr algn="l">
              <a:defRPr sz="7200" b="0" i="0">
                <a:solidFill>
                  <a:schemeClr val="accent3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6071925" y="3841055"/>
            <a:ext cx="18315251" cy="8031400"/>
          </a:xfrm>
          <a:prstGeom prst="rect">
            <a:avLst/>
          </a:prstGeom>
          <a:noFill/>
        </p:spPr>
        <p:txBody>
          <a:bodyPr lIns="914400" tIns="914400" rIns="914400" bIns="914400">
            <a:noAutofit/>
          </a:bodyPr>
          <a:lstStyle>
            <a:lvl1pPr marL="0" indent="0">
              <a:buNone/>
              <a:defRPr sz="3600"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6999949" y="3759628"/>
            <a:ext cx="16459199" cy="162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Gill Sans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6085331" cy="1371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Gill Sans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307" y="4613558"/>
            <a:ext cx="2785307" cy="2470965"/>
          </a:xfrm>
          <a:prstGeom prst="rect">
            <a:avLst/>
          </a:prstGeom>
        </p:spPr>
      </p:pic>
      <p:sp>
        <p:nvSpPr>
          <p:cNvPr id="17" name="Rectangle 16"/>
          <p:cNvSpPr/>
          <p:nvPr userDrawn="1"/>
        </p:nvSpPr>
        <p:spPr>
          <a:xfrm>
            <a:off x="1" y="7915800"/>
            <a:ext cx="6071924" cy="61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rPr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330906817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b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7984788" y="12712699"/>
            <a:ext cx="5487986" cy="730251"/>
          </a:xfrm>
          <a:prstGeom prst="rect">
            <a:avLst/>
          </a:prstGeom>
        </p:spPr>
        <p:txBody>
          <a:bodyPr vert="horz" lIns="91429" tIns="45715" rIns="91429" bIns="45715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Gill Sans" charset="0"/>
              </a:rPr>
              <a:pPr/>
              <a:t>‹#›</a:t>
            </a:fld>
            <a:endParaRPr lang="en-US" sz="1800" dirty="0">
              <a:latin typeface="Gill Sans" charset="0"/>
            </a:endParaRPr>
          </a:p>
        </p:txBody>
      </p:sp>
      <p:sp>
        <p:nvSpPr>
          <p:cNvPr id="11" name="Title 13"/>
          <p:cNvSpPr>
            <a:spLocks noGrp="1"/>
          </p:cNvSpPr>
          <p:nvPr>
            <p:ph type="title"/>
          </p:nvPr>
        </p:nvSpPr>
        <p:spPr>
          <a:xfrm>
            <a:off x="6071925" y="2"/>
            <a:ext cx="18315251" cy="3841053"/>
          </a:xfrm>
          <a:prstGeom prst="rect">
            <a:avLst/>
          </a:prstGeom>
          <a:noFill/>
          <a:ln>
            <a:noFill/>
          </a:ln>
        </p:spPr>
        <p:txBody>
          <a:bodyPr lIns="914400" tIns="914400" rIns="914400" bIns="914400" anchor="ctr" anchorCtr="0">
            <a:noAutofit/>
          </a:bodyPr>
          <a:lstStyle>
            <a:lvl1pPr algn="l">
              <a:defRPr sz="7200" b="0" i="0">
                <a:solidFill>
                  <a:schemeClr val="accent3"/>
                </a:solidFill>
                <a:latin typeface="Gill Sans Light" charset="0"/>
                <a:ea typeface="Gill Sans Light" charset="0"/>
                <a:cs typeface="Gill Sans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6071925" y="3841055"/>
            <a:ext cx="18315251" cy="8031400"/>
          </a:xfrm>
          <a:prstGeom prst="rect">
            <a:avLst/>
          </a:prstGeom>
          <a:noFill/>
        </p:spPr>
        <p:txBody>
          <a:bodyPr lIns="914400" tIns="914400" rIns="914400" bIns="914400">
            <a:noAutofit/>
          </a:bodyPr>
          <a:lstStyle>
            <a:lvl1pPr marL="0" indent="0">
              <a:buNone/>
              <a:defRPr sz="3600">
                <a:latin typeface="Gill Sans" charset="0"/>
                <a:ea typeface="Gill Sans" charset="0"/>
                <a:cs typeface="Gill Sans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6999949" y="3759628"/>
            <a:ext cx="16459199" cy="162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Gill Sans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6085331" cy="1371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Gill Sans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847" y="4299216"/>
            <a:ext cx="2395723" cy="2785307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1" y="7915802"/>
            <a:ext cx="6071924" cy="6155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Gill Sans" charset="0"/>
                <a:ea typeface="Gill Sans" charset="0"/>
                <a:cs typeface="Gill Sans" charset="0"/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102360203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1219359" y="549275"/>
            <a:ext cx="21948458" cy="228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8533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9600" b="1">
                <a:solidFill>
                  <a:schemeClr val="dk1"/>
                </a:solidFill>
              </a:defRPr>
            </a:lvl3pPr>
            <a:lvl4pPr lvl="3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9600" b="1">
                <a:solidFill>
                  <a:schemeClr val="dk1"/>
                </a:solidFill>
              </a:defRPr>
            </a:lvl4pPr>
            <a:lvl5pPr lvl="4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9600" b="1">
                <a:solidFill>
                  <a:schemeClr val="dk1"/>
                </a:solidFill>
              </a:defRPr>
            </a:lvl5pPr>
            <a:lvl6pPr lvl="5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9600" b="1">
                <a:solidFill>
                  <a:schemeClr val="dk1"/>
                </a:solidFill>
              </a:defRPr>
            </a:lvl6pPr>
            <a:lvl7pPr lvl="6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9600" b="1">
                <a:solidFill>
                  <a:schemeClr val="dk1"/>
                </a:solidFill>
              </a:defRPr>
            </a:lvl7pPr>
            <a:lvl8pPr lvl="7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9600" b="1">
                <a:solidFill>
                  <a:schemeClr val="dk1"/>
                </a:solidFill>
              </a:defRPr>
            </a:lvl8pPr>
            <a:lvl9pPr lvl="8" indent="0">
              <a:spcBef>
                <a:spcPts val="0"/>
              </a:spcBef>
              <a:buClr>
                <a:schemeClr val="dk1"/>
              </a:buClr>
              <a:buFont typeface="Arial"/>
              <a:buNone/>
              <a:defRPr sz="9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" name="Shape 20"/>
          <p:cNvSpPr txBox="1">
            <a:spLocks noGrp="1"/>
          </p:cNvSpPr>
          <p:nvPr>
            <p:ph type="sldNum" idx="12"/>
          </p:nvPr>
        </p:nvSpPr>
        <p:spPr>
          <a:xfrm>
            <a:off x="334894" y="12797304"/>
            <a:ext cx="1054057" cy="7323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Clr>
                <a:srgbClr val="888888"/>
              </a:buClr>
              <a:buSzPct val="25000"/>
            </a:pPr>
            <a:fld id="{00000000-1234-1234-1234-123412341234}" type="slidenum">
              <a:rPr lang="en-US" sz="2400" smtClean="0">
                <a:solidFill>
                  <a:srgbClr val="888888"/>
                </a:solidFill>
                <a:latin typeface="Arial"/>
                <a:cs typeface="Arial"/>
                <a:sym typeface="Arial"/>
              </a:rPr>
              <a:pPr algn="r">
                <a:buClr>
                  <a:srgbClr val="888888"/>
                </a:buClr>
                <a:buSzPct val="25000"/>
              </a:pPr>
              <a:t>‹#›</a:t>
            </a:fld>
            <a:endParaRPr lang="en-US" sz="2400">
              <a:solidFill>
                <a:srgbClr val="888888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8778186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88" y="12115800"/>
            <a:ext cx="4655020" cy="685800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9311257" y="12115800"/>
            <a:ext cx="4161518" cy="6858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buNone/>
              <a:defRPr sz="400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230430" y="12115800"/>
            <a:ext cx="11430859" cy="685800"/>
          </a:xfrm>
          <a:prstGeom prst="rect">
            <a:avLst/>
          </a:prstGeom>
        </p:spPr>
        <p:txBody>
          <a:bodyPr lIns="914400" tIns="0" rIns="0" bIns="0" anchor="ctr" anchorCtr="0"/>
          <a:lstStyle>
            <a:lvl1pPr marL="0" indent="0" algn="r">
              <a:buNone/>
              <a:defRPr sz="400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18903977" y="12376404"/>
            <a:ext cx="164592" cy="16459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</a:endParaRP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5988" y="128016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Verdana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24387175" cy="1920526"/>
          </a:xfrm>
          <a:prstGeom prst="rect">
            <a:avLst/>
          </a:prstGeom>
          <a:noFill/>
        </p:spPr>
        <p:txBody>
          <a:bodyPr lIns="914400" tIns="457200" rIns="914400" bIns="457200" anchor="ctr" anchorCtr="0">
            <a:spAutoFit/>
          </a:bodyPr>
          <a:lstStyle>
            <a:lvl1pPr algn="ctr">
              <a:defRPr sz="7200" b="0" i="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80871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Blue">
    <p:bg>
      <p:bgPr>
        <a:blipFill dpi="0" rotWithShape="1">
          <a:blip r:embed="rId2">
            <a:alphaModFix amt="1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1" y="0"/>
            <a:ext cx="24387174" cy="6776575"/>
          </a:xfrm>
          <a:prstGeom prst="rect">
            <a:avLst/>
          </a:prstGeom>
          <a:noFill/>
          <a:ln>
            <a:noFill/>
          </a:ln>
        </p:spPr>
        <p:txBody>
          <a:bodyPr lIns="914400" tIns="914400" rIns="914400" bIns="914400" anchor="b">
            <a:noAutofit/>
          </a:bodyPr>
          <a:lstStyle>
            <a:lvl1pPr algn="ctr">
              <a:defRPr sz="10000" b="0" i="0">
                <a:solidFill>
                  <a:schemeClr val="accent2"/>
                </a:solidFill>
                <a:effectLst/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421187" y="6816852"/>
            <a:ext cx="15544800" cy="82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" y="6899148"/>
            <a:ext cx="24387174" cy="6816852"/>
          </a:xfrm>
          <a:prstGeom prst="rect">
            <a:avLst/>
          </a:prstGeom>
        </p:spPr>
        <p:txBody>
          <a:bodyPr lIns="914400" tIns="914400" rIns="914400" bIns="914400" anchor="t" anchorCtr="1"/>
          <a:lstStyle>
            <a:lvl1pPr marL="0" indent="0">
              <a:buNone/>
              <a:defRPr sz="4000">
                <a:solidFill>
                  <a:schemeClr val="tx1"/>
                </a:solidFill>
                <a:effectLst/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solidFill>
                  <a:schemeClr val="accent1"/>
                </a:solidFill>
                <a:latin typeface="Verdana" charset="0"/>
              </a:rPr>
              <a:pPr/>
              <a:t>‹#›</a:t>
            </a:fld>
            <a:endParaRPr lang="en-US" sz="2400" dirty="0">
              <a:solidFill>
                <a:schemeClr val="accent1"/>
              </a:solidFill>
              <a:latin typeface="Verdana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accent1"/>
                </a:solidFill>
                <a:latin typeface="Verdana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88" y="12712700"/>
            <a:ext cx="4656774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38374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: Light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88" y="12115800"/>
            <a:ext cx="4656774" cy="685800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9311257" y="12115800"/>
            <a:ext cx="4161518" cy="6858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buNone/>
              <a:defRPr sz="40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230430" y="12115800"/>
            <a:ext cx="11430859" cy="685800"/>
          </a:xfrm>
          <a:prstGeom prst="rect">
            <a:avLst/>
          </a:prstGeom>
        </p:spPr>
        <p:txBody>
          <a:bodyPr lIns="914400" tIns="0" rIns="0" bIns="0" anchor="ctr" anchorCtr="0"/>
          <a:lstStyle>
            <a:lvl1pPr marL="0" indent="0" algn="r">
              <a:buNone/>
              <a:defRPr sz="40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Oval 11"/>
          <p:cNvSpPr/>
          <p:nvPr userDrawn="1"/>
        </p:nvSpPr>
        <p:spPr>
          <a:xfrm>
            <a:off x="18903977" y="12376404"/>
            <a:ext cx="164592" cy="16459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</a:endParaRP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5988" y="128016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3"/>
                </a:solidFill>
                <a:latin typeface="Verdana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/>
          </p:nvPr>
        </p:nvSpPr>
        <p:spPr>
          <a:xfrm>
            <a:off x="0" y="5159"/>
            <a:ext cx="24387175" cy="2651125"/>
          </a:xfrm>
          <a:prstGeom prst="rect">
            <a:avLst/>
          </a:prstGeom>
        </p:spPr>
        <p:txBody>
          <a:bodyPr lIns="914400" tIns="0" rIns="914400" bIns="0" anchor="ctr" anchorCtr="0"/>
          <a:lstStyle>
            <a:lvl1pPr algn="ctr">
              <a:defRPr sz="7200" b="0" i="0" baseline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536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1" y="0"/>
            <a:ext cx="24387174" cy="7777690"/>
          </a:xfrm>
          <a:prstGeom prst="rect">
            <a:avLst/>
          </a:prstGeom>
          <a:noFill/>
          <a:ln>
            <a:noFill/>
          </a:ln>
        </p:spPr>
        <p:txBody>
          <a:bodyPr lIns="914400" tIns="914400" rIns="914400" bIns="914400" anchor="b">
            <a:noAutofit/>
          </a:bodyPr>
          <a:lstStyle>
            <a:lvl1pPr algn="ctr">
              <a:defRPr sz="6000" b="0" i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4421187" y="7799500"/>
            <a:ext cx="15544800" cy="822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21188" y="11057829"/>
            <a:ext cx="15544800" cy="1015663"/>
          </a:xfrm>
          <a:prstGeom prst="rect">
            <a:avLst/>
          </a:prstGeom>
        </p:spPr>
        <p:txBody>
          <a:bodyPr wrap="square" lIns="0" tIns="228600" rIns="0" bIns="228600" anchor="ctr" anchorCtr="0">
            <a:spAutoFit/>
          </a:bodyPr>
          <a:lstStyle>
            <a:lvl1pPr marL="0" indent="0" algn="ctr">
              <a:buNone/>
              <a:defRPr sz="4000">
                <a:solidFill>
                  <a:schemeClr val="accent3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8016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accent3"/>
                </a:solidFill>
                <a:latin typeface="Arial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Arial" charset="0"/>
              </a:rPr>
              <a:pPr/>
              <a:t>‹#›</a:t>
            </a:fld>
            <a:endParaRPr lang="en-US" sz="1800" dirty="0">
              <a:latin typeface="Arial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9752012" y="8657529"/>
            <a:ext cx="4883150" cy="2400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latin typeface="Arial" charset="0"/>
              </a:defRPr>
            </a:lvl1pPr>
          </a:lstStyle>
          <a:p>
            <a:r>
              <a:rPr lang="en-US" dirty="0"/>
              <a:t>LOGO FOR QUOTE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2849225"/>
            <a:ext cx="3104509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31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Light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1" y="0"/>
            <a:ext cx="24387174" cy="6776575"/>
          </a:xfrm>
          <a:prstGeom prst="rect">
            <a:avLst/>
          </a:prstGeom>
          <a:noFill/>
          <a:ln>
            <a:noFill/>
          </a:ln>
        </p:spPr>
        <p:txBody>
          <a:bodyPr lIns="914400" tIns="914400" rIns="914400" bIns="914400" anchor="b">
            <a:noAutofit/>
          </a:bodyPr>
          <a:lstStyle>
            <a:lvl1pPr algn="ctr">
              <a:defRPr sz="10000" b="0" i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421187" y="6816852"/>
            <a:ext cx="15544800" cy="822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" y="6899148"/>
            <a:ext cx="24387174" cy="6816852"/>
          </a:xfrm>
          <a:prstGeom prst="rect">
            <a:avLst/>
          </a:prstGeom>
        </p:spPr>
        <p:txBody>
          <a:bodyPr lIns="914400" tIns="914400" rIns="914400" bIns="914400" anchor="t" anchorCtr="1"/>
          <a:lstStyle>
            <a:lvl1pPr marL="0" indent="0">
              <a:buNone/>
              <a:defRPr sz="400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8016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accent3"/>
                </a:solidFill>
                <a:latin typeface="Verdana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2849225"/>
            <a:ext cx="3104509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70326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1" y="0"/>
            <a:ext cx="24387174" cy="7777690"/>
          </a:xfrm>
          <a:prstGeom prst="rect">
            <a:avLst/>
          </a:prstGeom>
          <a:noFill/>
          <a:ln>
            <a:noFill/>
          </a:ln>
        </p:spPr>
        <p:txBody>
          <a:bodyPr lIns="914400" tIns="914400" rIns="914400" bIns="914400" anchor="b">
            <a:noAutofit/>
          </a:bodyPr>
          <a:lstStyle>
            <a:lvl1pPr algn="ctr">
              <a:defRPr sz="6000" b="0" i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421187" y="7799500"/>
            <a:ext cx="15544800" cy="822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21188" y="11057829"/>
            <a:ext cx="15544800" cy="1015663"/>
          </a:xfrm>
          <a:prstGeom prst="rect">
            <a:avLst/>
          </a:prstGeom>
        </p:spPr>
        <p:txBody>
          <a:bodyPr wrap="square" lIns="0" tIns="228600" rIns="0" bIns="228600" anchor="ctr" anchorCtr="0">
            <a:spAutoFit/>
          </a:bodyPr>
          <a:lstStyle>
            <a:lvl1pPr marL="0" indent="0" algn="ctr">
              <a:buNone/>
              <a:defRPr sz="4000">
                <a:solidFill>
                  <a:schemeClr val="accent3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8016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accent3"/>
                </a:solidFill>
                <a:latin typeface="Verdana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Verdana" charset="0"/>
              </a:rPr>
              <a:pPr/>
              <a:t>‹#›</a:t>
            </a:fld>
            <a:endParaRPr lang="en-US" sz="1800" dirty="0">
              <a:latin typeface="Verdana" charset="0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9752012" y="8657529"/>
            <a:ext cx="4883150" cy="2400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latin typeface="Verdana" charset="0"/>
              </a:defRPr>
            </a:lvl1pPr>
          </a:lstStyle>
          <a:p>
            <a:r>
              <a:rPr lang="en-US" dirty="0"/>
              <a:t>LOGO FOR QUOTE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2849225"/>
            <a:ext cx="3104509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47538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Verdana" charset="0"/>
              </a:rPr>
              <a:pPr/>
              <a:t>‹#›</a:t>
            </a:fld>
            <a:endParaRPr lang="en-US" sz="1800" dirty="0">
              <a:latin typeface="Verdana" charset="0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1" y="27737"/>
            <a:ext cx="22556787" cy="2973847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0"/>
          <a:lstStyle>
            <a:lvl1pPr algn="l">
              <a:defRPr sz="7200" b="0" i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915988" y="3164435"/>
            <a:ext cx="22555200" cy="9179966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marL="0" indent="0">
              <a:lnSpc>
                <a:spcPct val="100000"/>
              </a:lnSpc>
              <a:spcBef>
                <a:spcPts val="4000"/>
              </a:spcBef>
              <a:buNone/>
              <a:defRPr sz="3600"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914401" y="3001583"/>
            <a:ext cx="22556787" cy="16285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8016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accent3"/>
                </a:solidFill>
                <a:latin typeface="Verdana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2849225"/>
            <a:ext cx="3104509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9302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Anythin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Verdana" charset="0"/>
              </a:rPr>
              <a:pPr/>
              <a:t>‹#›</a:t>
            </a:fld>
            <a:endParaRPr lang="en-US" sz="1800" dirty="0">
              <a:latin typeface="Verdana" charset="0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1" y="27737"/>
            <a:ext cx="22556787" cy="2973847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0"/>
          <a:lstStyle>
            <a:lvl1pPr algn="l">
              <a:defRPr sz="7200" b="0" i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8016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accent3"/>
                </a:solidFill>
                <a:latin typeface="Verdana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914401" y="3164434"/>
            <a:ext cx="22556787" cy="9179967"/>
          </a:xfrm>
          <a:prstGeom prst="rect">
            <a:avLst/>
          </a:prstGeom>
        </p:spPr>
        <p:txBody>
          <a:bodyPr lIns="914400" tIns="914400" rIns="914400" bIns="914400"/>
          <a:lstStyle>
            <a:lvl1pPr>
              <a:spcBef>
                <a:spcPts val="4000"/>
              </a:spcBef>
              <a:defRPr sz="3600">
                <a:latin typeface="Verdana" charset="0"/>
              </a:defRPr>
            </a:lvl1pPr>
            <a:lvl2pPr>
              <a:spcBef>
                <a:spcPts val="4000"/>
              </a:spcBef>
              <a:defRPr sz="3600">
                <a:latin typeface="Verdana" charset="0"/>
              </a:defRPr>
            </a:lvl2pPr>
            <a:lvl3pPr>
              <a:spcBef>
                <a:spcPts val="4000"/>
              </a:spcBef>
              <a:defRPr sz="3600">
                <a:latin typeface="Verdana" charset="0"/>
              </a:defRPr>
            </a:lvl3pPr>
            <a:lvl4pPr>
              <a:spcBef>
                <a:spcPts val="4000"/>
              </a:spcBef>
              <a:defRPr sz="3600">
                <a:latin typeface="Verdana" charset="0"/>
              </a:defRPr>
            </a:lvl4pPr>
            <a:lvl5pPr>
              <a:spcBef>
                <a:spcPts val="4000"/>
              </a:spcBef>
              <a:defRPr sz="3600">
                <a:latin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914401" y="3001583"/>
            <a:ext cx="22556787" cy="16285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2849225"/>
            <a:ext cx="3104509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4383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Line_Header + Anythin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Verdana" charset="0"/>
              </a:rPr>
              <a:pPr/>
              <a:t>‹#›</a:t>
            </a:fld>
            <a:endParaRPr lang="en-US" sz="1800" dirty="0">
              <a:latin typeface="Verdana" charset="0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1" y="27737"/>
            <a:ext cx="22556787" cy="2973847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0"/>
          <a:lstStyle>
            <a:lvl1pPr algn="l">
              <a:defRPr sz="7200" b="0" i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8016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accent3"/>
                </a:solidFill>
                <a:latin typeface="Verdana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914401" y="3001584"/>
            <a:ext cx="22556787" cy="9342817"/>
          </a:xfrm>
          <a:prstGeom prst="rect">
            <a:avLst/>
          </a:prstGeom>
        </p:spPr>
        <p:txBody>
          <a:bodyPr lIns="914400" tIns="914400" rIns="914400" bIns="914400"/>
          <a:lstStyle>
            <a:lvl1pPr>
              <a:spcBef>
                <a:spcPts val="4000"/>
              </a:spcBef>
              <a:defRPr sz="3600">
                <a:latin typeface="Verdana" charset="0"/>
              </a:defRPr>
            </a:lvl1pPr>
            <a:lvl2pPr>
              <a:spcBef>
                <a:spcPts val="4000"/>
              </a:spcBef>
              <a:defRPr sz="3600">
                <a:latin typeface="Verdana" charset="0"/>
              </a:defRPr>
            </a:lvl2pPr>
            <a:lvl3pPr>
              <a:spcBef>
                <a:spcPts val="4000"/>
              </a:spcBef>
              <a:defRPr sz="3600">
                <a:latin typeface="Verdana" charset="0"/>
              </a:defRPr>
            </a:lvl3pPr>
            <a:lvl4pPr>
              <a:spcBef>
                <a:spcPts val="4000"/>
              </a:spcBef>
              <a:defRPr sz="3600">
                <a:latin typeface="Verdana" charset="0"/>
              </a:defRPr>
            </a:lvl4pPr>
            <a:lvl5pPr>
              <a:spcBef>
                <a:spcPts val="4000"/>
              </a:spcBef>
              <a:defRPr sz="3600">
                <a:latin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2849225"/>
            <a:ext cx="3104509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98919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Verdana" charset="0"/>
              </a:rPr>
              <a:pPr/>
              <a:t>‹#›</a:t>
            </a:fld>
            <a:endParaRPr lang="en-US" sz="1800" dirty="0">
              <a:latin typeface="Verdana" charset="0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1" y="27738"/>
            <a:ext cx="22556787" cy="2450768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algn="ctr">
              <a:defRPr sz="72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8016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bg1"/>
                </a:solidFill>
                <a:latin typeface="Verdana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5" y="12849225"/>
            <a:ext cx="4210674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8646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vide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7984787" y="1490726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Verdana" charset="0"/>
              </a:rPr>
              <a:pPr/>
              <a:t>‹#›</a:t>
            </a:fld>
            <a:endParaRPr lang="en-US" sz="1800" dirty="0">
              <a:latin typeface="Verdana" charset="0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5" y="-4178502"/>
            <a:ext cx="22556787" cy="2450768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algn="ctr">
              <a:defRPr sz="7200" b="0" i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499616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bg1"/>
                </a:solidFill>
                <a:latin typeface="Verdana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5" y="15043785"/>
            <a:ext cx="4210674" cy="457199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quarter" idx="11"/>
          </p:nvPr>
        </p:nvSpPr>
        <p:spPr>
          <a:xfrm>
            <a:off x="914401" y="11670097"/>
            <a:ext cx="22556787" cy="2045904"/>
          </a:xfrm>
          <a:prstGeom prst="rect">
            <a:avLst/>
          </a:prstGeom>
        </p:spPr>
        <p:txBody>
          <a:bodyPr lIns="914400" tIns="685800" rIns="914400" bIns="685800" anchor="ctr" anchorCtr="1"/>
          <a:lstStyle>
            <a:lvl1pPr marL="0" indent="0">
              <a:spcBef>
                <a:spcPts val="4000"/>
              </a:spcBef>
              <a:buNone/>
              <a:defRPr sz="3600">
                <a:solidFill>
                  <a:schemeClr val="bg1"/>
                </a:solidFill>
                <a:latin typeface="Verdana" charset="0"/>
              </a:defRPr>
            </a:lvl1pPr>
            <a:lvl2pPr>
              <a:spcBef>
                <a:spcPts val="4000"/>
              </a:spcBef>
              <a:defRPr sz="3600">
                <a:latin typeface="Verdana" charset="0"/>
              </a:defRPr>
            </a:lvl2pPr>
            <a:lvl3pPr>
              <a:spcBef>
                <a:spcPts val="4000"/>
              </a:spcBef>
              <a:defRPr sz="3600">
                <a:latin typeface="Verdana" charset="0"/>
              </a:defRPr>
            </a:lvl3pPr>
            <a:lvl4pPr>
              <a:spcBef>
                <a:spcPts val="4000"/>
              </a:spcBef>
              <a:defRPr sz="3600">
                <a:latin typeface="Verdana" charset="0"/>
              </a:defRPr>
            </a:lvl4pPr>
            <a:lvl5pPr>
              <a:spcBef>
                <a:spcPts val="4000"/>
              </a:spcBef>
              <a:defRPr sz="3600">
                <a:latin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645468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latin typeface="Verdana" charset="0"/>
              </a:rPr>
              <a:pPr/>
              <a:t>‹#›</a:t>
            </a:fld>
            <a:endParaRPr lang="en-US" sz="1800" dirty="0">
              <a:latin typeface="Verdana" charset="0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1" y="27738"/>
            <a:ext cx="22556787" cy="2450768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algn="ctr">
              <a:defRPr sz="7200" b="0" i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8016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accent3"/>
                </a:solidFill>
                <a:latin typeface="Verdana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2849225"/>
            <a:ext cx="3104509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6938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latin typeface="Verdana" charset="0"/>
              </a:rPr>
              <a:pPr/>
              <a:t>‹#›</a:t>
            </a:fld>
            <a:endParaRPr lang="en-US" sz="2400" dirty="0">
              <a:latin typeface="Verdana" charset="0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1" y="33297"/>
            <a:ext cx="22556787" cy="2973847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0"/>
          <a:lstStyle>
            <a:lvl1pPr algn="l">
              <a:defRPr sz="7200" b="0" i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2198223" y="3198415"/>
            <a:ext cx="11272965" cy="9145986"/>
          </a:xfrm>
          <a:prstGeom prst="rect">
            <a:avLst/>
          </a:prstGeom>
        </p:spPr>
        <p:txBody>
          <a:bodyPr lIns="914400" tIns="914400" rIns="914400" bIns="914400"/>
          <a:lstStyle>
            <a:lvl1pPr>
              <a:spcBef>
                <a:spcPts val="4000"/>
              </a:spcBef>
              <a:defRPr sz="3600">
                <a:latin typeface="Verdana" charset="0"/>
                <a:ea typeface="Verdana" charset="0"/>
                <a:cs typeface="Verdana" charset="0"/>
              </a:defRPr>
            </a:lvl1pPr>
            <a:lvl2pPr>
              <a:spcBef>
                <a:spcPts val="4000"/>
              </a:spcBef>
              <a:defRPr sz="3600">
                <a:latin typeface="Verdana" charset="0"/>
                <a:ea typeface="Verdana" charset="0"/>
                <a:cs typeface="Verdana" charset="0"/>
              </a:defRPr>
            </a:lvl2pPr>
            <a:lvl3pPr>
              <a:spcBef>
                <a:spcPts val="4000"/>
              </a:spcBef>
              <a:defRPr sz="3600">
                <a:latin typeface="Verdana" charset="0"/>
                <a:ea typeface="Verdana" charset="0"/>
                <a:cs typeface="Verdana" charset="0"/>
              </a:defRPr>
            </a:lvl3pPr>
            <a:lvl4pPr>
              <a:spcBef>
                <a:spcPts val="4000"/>
              </a:spcBef>
              <a:defRPr sz="3600">
                <a:latin typeface="Verdana" charset="0"/>
                <a:ea typeface="Verdana" charset="0"/>
                <a:cs typeface="Verdana" charset="0"/>
              </a:defRPr>
            </a:lvl4pPr>
            <a:lvl5pPr>
              <a:spcBef>
                <a:spcPts val="4000"/>
              </a:spcBef>
              <a:defRPr sz="3600">
                <a:latin typeface="Verdana" charset="0"/>
                <a:ea typeface="Verdana" charset="0"/>
                <a:cs typeface="Verdana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3"/>
          </p:nvPr>
        </p:nvSpPr>
        <p:spPr>
          <a:xfrm>
            <a:off x="914401" y="3198415"/>
            <a:ext cx="11274549" cy="9145986"/>
          </a:xfrm>
          <a:prstGeom prst="rect">
            <a:avLst/>
          </a:prstGeom>
        </p:spPr>
        <p:txBody>
          <a:bodyPr lIns="914400" tIns="914400" rIns="914400" bIns="914400"/>
          <a:lstStyle>
            <a:lvl1pPr>
              <a:spcBef>
                <a:spcPts val="4000"/>
              </a:spcBef>
              <a:defRPr sz="3600">
                <a:latin typeface="Verdana" charset="0"/>
                <a:ea typeface="Verdana" charset="0"/>
                <a:cs typeface="Verdana" charset="0"/>
              </a:defRPr>
            </a:lvl1pPr>
            <a:lvl2pPr>
              <a:spcBef>
                <a:spcPts val="4000"/>
              </a:spcBef>
              <a:defRPr sz="3600">
                <a:latin typeface="Verdana" charset="0"/>
                <a:ea typeface="Verdana" charset="0"/>
                <a:cs typeface="Verdana" charset="0"/>
              </a:defRPr>
            </a:lvl2pPr>
            <a:lvl3pPr>
              <a:spcBef>
                <a:spcPts val="4000"/>
              </a:spcBef>
              <a:defRPr sz="3600">
                <a:latin typeface="Verdana" charset="0"/>
                <a:ea typeface="Verdana" charset="0"/>
                <a:cs typeface="Verdana" charset="0"/>
              </a:defRPr>
            </a:lvl3pPr>
            <a:lvl4pPr>
              <a:spcBef>
                <a:spcPts val="4000"/>
              </a:spcBef>
              <a:defRPr sz="3600">
                <a:latin typeface="Verdana" charset="0"/>
                <a:ea typeface="Verdana" charset="0"/>
                <a:cs typeface="Verdana" charset="0"/>
              </a:defRPr>
            </a:lvl4pPr>
            <a:lvl5pPr>
              <a:spcBef>
                <a:spcPts val="4000"/>
              </a:spcBef>
              <a:defRPr sz="3600">
                <a:latin typeface="Verdana" charset="0"/>
                <a:ea typeface="Verdana" charset="0"/>
                <a:cs typeface="Verdana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8016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accent3"/>
                </a:solidFill>
                <a:latin typeface="Verdana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914401" y="3001583"/>
            <a:ext cx="22556787" cy="16285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2849225"/>
            <a:ext cx="3104509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97397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3968114" y="9144000"/>
            <a:ext cx="4572000" cy="244602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tx1"/>
                </a:solidFill>
                <a:latin typeface="Verdana" charset="0"/>
              </a:defRPr>
            </a:lvl1pPr>
            <a:lvl2pPr marL="457200" indent="0">
              <a:buFontTx/>
              <a:buNone/>
              <a:defRPr sz="1500" baseline="0">
                <a:solidFill>
                  <a:srgbClr val="FFFFFF"/>
                </a:solidFill>
              </a:defRPr>
            </a:lvl2pPr>
            <a:lvl3pPr marL="914400" indent="0">
              <a:buFontTx/>
              <a:buNone/>
              <a:defRPr sz="1500" baseline="0">
                <a:solidFill>
                  <a:srgbClr val="FFFFFF"/>
                </a:solidFill>
              </a:defRPr>
            </a:lvl3pPr>
            <a:lvl4pPr marL="1371600" indent="0">
              <a:buFontTx/>
              <a:buNone/>
              <a:defRPr sz="1500" baseline="0">
                <a:solidFill>
                  <a:srgbClr val="FFFFFF"/>
                </a:solidFill>
              </a:defRPr>
            </a:lvl4pPr>
            <a:lvl5pPr marL="1828800" indent="0">
              <a:buFontTx/>
              <a:buNone/>
              <a:defRPr sz="1500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a subhead.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3936047" y="8686800"/>
            <a:ext cx="4572000" cy="0"/>
          </a:xfrm>
          <a:prstGeom prst="line">
            <a:avLst/>
          </a:prstGeom>
          <a:ln w="38100">
            <a:solidFill>
              <a:srgbClr val="78C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9930447" y="8686800"/>
            <a:ext cx="4572000" cy="0"/>
          </a:xfrm>
          <a:prstGeom prst="line">
            <a:avLst/>
          </a:prstGeom>
          <a:ln w="38100">
            <a:solidFill>
              <a:srgbClr val="78C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>
            <a:off x="15924847" y="8686800"/>
            <a:ext cx="4572000" cy="0"/>
          </a:xfrm>
          <a:prstGeom prst="line">
            <a:avLst/>
          </a:prstGeom>
          <a:ln w="38100">
            <a:solidFill>
              <a:srgbClr val="78C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20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9962514" y="9144000"/>
            <a:ext cx="4572000" cy="244602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tx1"/>
                </a:solidFill>
                <a:latin typeface="Verdana" charset="0"/>
              </a:defRPr>
            </a:lvl1pPr>
            <a:lvl2pPr marL="457200" indent="0">
              <a:buFontTx/>
              <a:buNone/>
              <a:defRPr sz="1500" baseline="0">
                <a:solidFill>
                  <a:srgbClr val="FFFFFF"/>
                </a:solidFill>
              </a:defRPr>
            </a:lvl2pPr>
            <a:lvl3pPr marL="914400" indent="0">
              <a:buFontTx/>
              <a:buNone/>
              <a:defRPr sz="1500" baseline="0">
                <a:solidFill>
                  <a:srgbClr val="FFFFFF"/>
                </a:solidFill>
              </a:defRPr>
            </a:lvl3pPr>
            <a:lvl4pPr marL="1371600" indent="0">
              <a:buFontTx/>
              <a:buNone/>
              <a:defRPr sz="1500" baseline="0">
                <a:solidFill>
                  <a:srgbClr val="FFFFFF"/>
                </a:solidFill>
              </a:defRPr>
            </a:lvl4pPr>
            <a:lvl5pPr marL="1828800" indent="0">
              <a:buFontTx/>
              <a:buNone/>
              <a:defRPr sz="1500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a subhead.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37" name="Text Placeholder 20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5956914" y="9144000"/>
            <a:ext cx="4572000" cy="244602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tx1"/>
                </a:solidFill>
                <a:latin typeface="Verdana" charset="0"/>
              </a:defRPr>
            </a:lvl1pPr>
            <a:lvl2pPr marL="457200" indent="0">
              <a:buFontTx/>
              <a:buNone/>
              <a:defRPr sz="1500" baseline="0">
                <a:solidFill>
                  <a:srgbClr val="FFFFFF"/>
                </a:solidFill>
              </a:defRPr>
            </a:lvl2pPr>
            <a:lvl3pPr marL="914400" indent="0">
              <a:buFontTx/>
              <a:buNone/>
              <a:defRPr sz="1500" baseline="0">
                <a:solidFill>
                  <a:srgbClr val="FFFFFF"/>
                </a:solidFill>
              </a:defRPr>
            </a:lvl3pPr>
            <a:lvl4pPr marL="1371600" indent="0">
              <a:buFontTx/>
              <a:buNone/>
              <a:defRPr sz="1500" baseline="0">
                <a:solidFill>
                  <a:srgbClr val="FFFFFF"/>
                </a:solidFill>
              </a:defRPr>
            </a:lvl4pPr>
            <a:lvl5pPr marL="1828800" indent="0">
              <a:buFontTx/>
              <a:buNone/>
              <a:defRPr sz="1500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a subhead.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13" name="Title 13"/>
          <p:cNvSpPr>
            <a:spLocks noGrp="1"/>
          </p:cNvSpPr>
          <p:nvPr userDrawn="1">
            <p:ph type="title"/>
          </p:nvPr>
        </p:nvSpPr>
        <p:spPr>
          <a:xfrm>
            <a:off x="914401" y="33297"/>
            <a:ext cx="22556787" cy="2973847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algn="ctr">
              <a:defRPr sz="7200" b="0" i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 userDrawn="1">
            <p:ph sz="quarter" idx="22"/>
          </p:nvPr>
        </p:nvSpPr>
        <p:spPr>
          <a:xfrm>
            <a:off x="3968114" y="3657601"/>
            <a:ext cx="4572000" cy="4572000"/>
          </a:xfrm>
          <a:prstGeom prst="rect">
            <a:avLst/>
          </a:prstGeom>
          <a:solidFill>
            <a:schemeClr val="bg1"/>
          </a:solidFill>
        </p:spPr>
        <p:txBody>
          <a:bodyPr lIns="228600" tIns="228600" rIns="228600" bIns="228600" anchor="ctr" anchorCtr="1"/>
          <a:lstStyle>
            <a:lvl1pPr>
              <a:defRPr>
                <a:latin typeface="Verdana" charset="0"/>
              </a:defRPr>
            </a:lvl1pPr>
            <a:lvl2pPr>
              <a:defRPr>
                <a:latin typeface="Verdana" charset="0"/>
              </a:defRPr>
            </a:lvl2pPr>
            <a:lvl3pPr>
              <a:defRPr>
                <a:latin typeface="Verdana" charset="0"/>
              </a:defRPr>
            </a:lvl3pPr>
            <a:lvl4pPr>
              <a:defRPr>
                <a:latin typeface="Verdana" charset="0"/>
              </a:defRPr>
            </a:lvl4pPr>
            <a:lvl5pPr>
              <a:defRPr>
                <a:latin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3"/>
          <p:cNvSpPr>
            <a:spLocks noGrp="1"/>
          </p:cNvSpPr>
          <p:nvPr userDrawn="1">
            <p:ph sz="quarter" idx="23"/>
          </p:nvPr>
        </p:nvSpPr>
        <p:spPr>
          <a:xfrm>
            <a:off x="9962514" y="3657601"/>
            <a:ext cx="4572000" cy="4572000"/>
          </a:xfrm>
          <a:prstGeom prst="rect">
            <a:avLst/>
          </a:prstGeom>
          <a:solidFill>
            <a:schemeClr val="bg1"/>
          </a:solidFill>
        </p:spPr>
        <p:txBody>
          <a:bodyPr lIns="228600" tIns="228600" rIns="228600" bIns="228600" anchor="ctr" anchorCtr="1"/>
          <a:lstStyle>
            <a:lvl1pPr>
              <a:defRPr>
                <a:latin typeface="Verdana" charset="0"/>
              </a:defRPr>
            </a:lvl1pPr>
            <a:lvl2pPr>
              <a:defRPr>
                <a:latin typeface="Verdana" charset="0"/>
              </a:defRPr>
            </a:lvl2pPr>
            <a:lvl3pPr>
              <a:defRPr>
                <a:latin typeface="Verdana" charset="0"/>
              </a:defRPr>
            </a:lvl3pPr>
            <a:lvl4pPr>
              <a:defRPr>
                <a:latin typeface="Verdana" charset="0"/>
              </a:defRPr>
            </a:lvl4pPr>
            <a:lvl5pPr>
              <a:defRPr>
                <a:latin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 userDrawn="1">
            <p:ph sz="quarter" idx="24"/>
          </p:nvPr>
        </p:nvSpPr>
        <p:spPr>
          <a:xfrm>
            <a:off x="15924847" y="3657601"/>
            <a:ext cx="4572000" cy="4572000"/>
          </a:xfrm>
          <a:prstGeom prst="rect">
            <a:avLst/>
          </a:prstGeom>
          <a:solidFill>
            <a:schemeClr val="bg1"/>
          </a:solidFill>
        </p:spPr>
        <p:txBody>
          <a:bodyPr lIns="228600" tIns="228600" rIns="228600" bIns="228600" anchor="ctr" anchorCtr="1"/>
          <a:lstStyle>
            <a:lvl1pPr>
              <a:defRPr>
                <a:latin typeface="Verdana" charset="0"/>
              </a:defRPr>
            </a:lvl1pPr>
            <a:lvl2pPr>
              <a:defRPr>
                <a:latin typeface="Verdana" charset="0"/>
              </a:defRPr>
            </a:lvl2pPr>
            <a:lvl3pPr>
              <a:defRPr>
                <a:latin typeface="Verdana" charset="0"/>
              </a:defRPr>
            </a:lvl3pPr>
            <a:lvl4pPr>
              <a:defRPr>
                <a:latin typeface="Verdana" charset="0"/>
              </a:defRPr>
            </a:lvl4pPr>
            <a:lvl5pPr>
              <a:defRPr>
                <a:latin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latin typeface="Verdana" charset="0"/>
              </a:rPr>
              <a:pPr/>
              <a:t>‹#›</a:t>
            </a:fld>
            <a:endParaRPr lang="en-US" sz="2400" dirty="0">
              <a:latin typeface="Verdana" charset="0"/>
            </a:endParaRPr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8016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accent3"/>
                </a:solidFill>
                <a:latin typeface="Verdana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2849225"/>
            <a:ext cx="3104509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081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p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1982177" y="0"/>
            <a:ext cx="2404998" cy="13715999"/>
          </a:xfrm>
          <a:prstGeom prst="rect">
            <a:avLst/>
          </a:prstGeom>
          <a:solidFill>
            <a:srgbClr val="A1D9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91" r="13161"/>
          <a:stretch/>
        </p:blipFill>
        <p:spPr>
          <a:xfrm>
            <a:off x="21982177" y="7070442"/>
            <a:ext cx="2404998" cy="6645557"/>
          </a:xfrm>
          <a:prstGeom prst="rect">
            <a:avLst/>
          </a:prstGeom>
        </p:spPr>
      </p:pic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1800" smtClean="0">
                <a:solidFill>
                  <a:schemeClr val="bg1"/>
                </a:solidFill>
                <a:latin typeface="Arial" charset="0"/>
              </a:rPr>
              <a:pPr/>
              <a:t>‹#›</a:t>
            </a:fld>
            <a:endParaRPr lang="en-US" sz="18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-3241" y="1016062"/>
            <a:ext cx="21985419" cy="997196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0">
            <a:spAutoFit/>
          </a:bodyPr>
          <a:lstStyle>
            <a:lvl1pPr algn="l">
              <a:defRPr sz="7200" b="0" i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-1586" y="3164435"/>
            <a:ext cx="21983763" cy="9179966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marL="0" indent="0">
              <a:lnSpc>
                <a:spcPct val="100000"/>
              </a:lnSpc>
              <a:spcBef>
                <a:spcPts val="4000"/>
              </a:spcBef>
              <a:buNone/>
              <a:defRPr sz="4400">
                <a:latin typeface="Arial" charset="0"/>
                <a:ea typeface="Arial" charset="0"/>
                <a:cs typeface="Arial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8016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1200">
                <a:solidFill>
                  <a:schemeClr val="accent1"/>
                </a:solidFill>
                <a:latin typeface="Arial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2849225"/>
            <a:ext cx="3104509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3148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>
          <a:xfrm>
            <a:off x="915988" y="914400"/>
            <a:ext cx="4572000" cy="457200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marL="0" indent="0">
              <a:buFontTx/>
              <a:buNone/>
              <a:defRPr>
                <a:solidFill>
                  <a:schemeClr val="bg2"/>
                </a:solidFill>
                <a:latin typeface="Verdana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915988" y="7772400"/>
            <a:ext cx="4572000" cy="45720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tx1"/>
                </a:solidFill>
                <a:latin typeface="Verdana" charset="0"/>
              </a:defRPr>
            </a:lvl1pPr>
            <a:lvl2pPr marL="457200" indent="0">
              <a:buFontTx/>
              <a:buNone/>
              <a:defRPr sz="1500" baseline="0">
                <a:solidFill>
                  <a:srgbClr val="FFFFFF"/>
                </a:solidFill>
              </a:defRPr>
            </a:lvl2pPr>
            <a:lvl3pPr marL="914400" indent="0">
              <a:buFontTx/>
              <a:buNone/>
              <a:defRPr sz="1500" baseline="0">
                <a:solidFill>
                  <a:srgbClr val="FFFFFF"/>
                </a:solidFill>
              </a:defRPr>
            </a:lvl3pPr>
            <a:lvl4pPr marL="1371600" indent="0">
              <a:buFontTx/>
              <a:buNone/>
              <a:defRPr sz="1500" baseline="0">
                <a:solidFill>
                  <a:srgbClr val="FFFFFF"/>
                </a:solidFill>
              </a:defRPr>
            </a:lvl4pPr>
            <a:lvl5pPr marL="1828800" indent="0">
              <a:buFontTx/>
              <a:buNone/>
              <a:defRPr sz="1500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a subhead.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915988" y="6858000"/>
            <a:ext cx="4572000" cy="0"/>
          </a:xfrm>
          <a:prstGeom prst="line">
            <a:avLst/>
          </a:prstGeom>
          <a:ln w="38100">
            <a:solidFill>
              <a:srgbClr val="78C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4"/>
          <p:cNvSpPr>
            <a:spLocks noGrp="1" noChangeAspect="1"/>
          </p:cNvSpPr>
          <p:nvPr>
            <p:ph type="pic" sz="quarter" idx="15"/>
          </p:nvPr>
        </p:nvSpPr>
        <p:spPr>
          <a:xfrm>
            <a:off x="6910388" y="914400"/>
            <a:ext cx="4572000" cy="457200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marL="0" indent="0">
              <a:buFontTx/>
              <a:buNone/>
              <a:defRPr>
                <a:solidFill>
                  <a:schemeClr val="bg2"/>
                </a:solidFill>
                <a:latin typeface="Verdana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6910388" y="6858000"/>
            <a:ext cx="4572000" cy="0"/>
          </a:xfrm>
          <a:prstGeom prst="line">
            <a:avLst/>
          </a:prstGeom>
          <a:ln w="38100">
            <a:solidFill>
              <a:srgbClr val="78C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Picture Placeholder 4"/>
          <p:cNvSpPr>
            <a:spLocks noGrp="1" noChangeAspect="1"/>
          </p:cNvSpPr>
          <p:nvPr>
            <p:ph type="pic" sz="quarter" idx="17"/>
          </p:nvPr>
        </p:nvSpPr>
        <p:spPr>
          <a:xfrm>
            <a:off x="12904788" y="914400"/>
            <a:ext cx="4572000" cy="457200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marL="0" indent="0">
              <a:buFontTx/>
              <a:buNone/>
              <a:defRPr>
                <a:solidFill>
                  <a:schemeClr val="bg2"/>
                </a:solidFill>
                <a:latin typeface="Verdana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12904788" y="6858000"/>
            <a:ext cx="4572000" cy="0"/>
          </a:xfrm>
          <a:prstGeom prst="line">
            <a:avLst/>
          </a:prstGeom>
          <a:ln w="38100">
            <a:solidFill>
              <a:srgbClr val="78C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Picture Placeholder 4"/>
          <p:cNvSpPr>
            <a:spLocks noGrp="1" noChangeAspect="1"/>
          </p:cNvSpPr>
          <p:nvPr>
            <p:ph type="pic" sz="quarter" idx="19"/>
          </p:nvPr>
        </p:nvSpPr>
        <p:spPr>
          <a:xfrm>
            <a:off x="18899188" y="914400"/>
            <a:ext cx="4572000" cy="457200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marL="0" indent="0">
              <a:buFontTx/>
              <a:buNone/>
              <a:defRPr>
                <a:solidFill>
                  <a:schemeClr val="bg2"/>
                </a:solidFill>
                <a:latin typeface="Verdana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5" name="Straight Connector 34"/>
          <p:cNvCxnSpPr/>
          <p:nvPr userDrawn="1"/>
        </p:nvCxnSpPr>
        <p:spPr>
          <a:xfrm>
            <a:off x="18899188" y="6858000"/>
            <a:ext cx="4572000" cy="0"/>
          </a:xfrm>
          <a:prstGeom prst="line">
            <a:avLst/>
          </a:prstGeom>
          <a:ln w="38100">
            <a:solidFill>
              <a:srgbClr val="78C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20"/>
          <p:cNvSpPr>
            <a:spLocks noGrp="1"/>
          </p:cNvSpPr>
          <p:nvPr>
            <p:ph type="body" sz="quarter" idx="20" hasCustomPrompt="1"/>
          </p:nvPr>
        </p:nvSpPr>
        <p:spPr>
          <a:xfrm>
            <a:off x="6910388" y="7772400"/>
            <a:ext cx="4572000" cy="45720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tx1"/>
                </a:solidFill>
                <a:latin typeface="Verdana" charset="0"/>
              </a:defRPr>
            </a:lvl1pPr>
            <a:lvl2pPr marL="457200" indent="0">
              <a:buFontTx/>
              <a:buNone/>
              <a:defRPr sz="1500" baseline="0">
                <a:solidFill>
                  <a:srgbClr val="FFFFFF"/>
                </a:solidFill>
              </a:defRPr>
            </a:lvl2pPr>
            <a:lvl3pPr marL="914400" indent="0">
              <a:buFontTx/>
              <a:buNone/>
              <a:defRPr sz="1500" baseline="0">
                <a:solidFill>
                  <a:srgbClr val="FFFFFF"/>
                </a:solidFill>
              </a:defRPr>
            </a:lvl3pPr>
            <a:lvl4pPr marL="1371600" indent="0">
              <a:buFontTx/>
              <a:buNone/>
              <a:defRPr sz="1500" baseline="0">
                <a:solidFill>
                  <a:srgbClr val="FFFFFF"/>
                </a:solidFill>
              </a:defRPr>
            </a:lvl4pPr>
            <a:lvl5pPr marL="1828800" indent="0">
              <a:buFontTx/>
              <a:buNone/>
              <a:defRPr sz="1500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a subhead.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37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12904788" y="7772400"/>
            <a:ext cx="4572000" cy="45720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tx1"/>
                </a:solidFill>
                <a:latin typeface="Verdana" charset="0"/>
              </a:defRPr>
            </a:lvl1pPr>
            <a:lvl2pPr marL="457200" indent="0">
              <a:buFontTx/>
              <a:buNone/>
              <a:defRPr sz="1500" baseline="0">
                <a:solidFill>
                  <a:srgbClr val="FFFFFF"/>
                </a:solidFill>
              </a:defRPr>
            </a:lvl2pPr>
            <a:lvl3pPr marL="914400" indent="0">
              <a:buFontTx/>
              <a:buNone/>
              <a:defRPr sz="1500" baseline="0">
                <a:solidFill>
                  <a:srgbClr val="FFFFFF"/>
                </a:solidFill>
              </a:defRPr>
            </a:lvl3pPr>
            <a:lvl4pPr marL="1371600" indent="0">
              <a:buFontTx/>
              <a:buNone/>
              <a:defRPr sz="1500" baseline="0">
                <a:solidFill>
                  <a:srgbClr val="FFFFFF"/>
                </a:solidFill>
              </a:defRPr>
            </a:lvl4pPr>
            <a:lvl5pPr marL="1828800" indent="0">
              <a:buFontTx/>
              <a:buNone/>
              <a:defRPr sz="1500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a subhead.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38" name="Text Placeholder 20"/>
          <p:cNvSpPr>
            <a:spLocks noGrp="1"/>
          </p:cNvSpPr>
          <p:nvPr>
            <p:ph type="body" sz="quarter" idx="22" hasCustomPrompt="1"/>
          </p:nvPr>
        </p:nvSpPr>
        <p:spPr>
          <a:xfrm>
            <a:off x="18899188" y="7772400"/>
            <a:ext cx="4572000" cy="45720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aseline="0">
                <a:solidFill>
                  <a:schemeClr val="tx1"/>
                </a:solidFill>
                <a:latin typeface="Verdana" charset="0"/>
              </a:defRPr>
            </a:lvl1pPr>
            <a:lvl2pPr marL="457200" indent="0">
              <a:buFontTx/>
              <a:buNone/>
              <a:defRPr sz="1500" baseline="0">
                <a:solidFill>
                  <a:srgbClr val="FFFFFF"/>
                </a:solidFill>
              </a:defRPr>
            </a:lvl2pPr>
            <a:lvl3pPr marL="914400" indent="0">
              <a:buFontTx/>
              <a:buNone/>
              <a:defRPr sz="1500" baseline="0">
                <a:solidFill>
                  <a:srgbClr val="FFFFFF"/>
                </a:solidFill>
              </a:defRPr>
            </a:lvl3pPr>
            <a:lvl4pPr marL="1371600" indent="0">
              <a:buFontTx/>
              <a:buNone/>
              <a:defRPr sz="1500" baseline="0">
                <a:solidFill>
                  <a:srgbClr val="FFFFFF"/>
                </a:solidFill>
              </a:defRPr>
            </a:lvl4pPr>
            <a:lvl5pPr marL="1828800" indent="0">
              <a:buFontTx/>
              <a:buNone/>
              <a:defRPr sz="1500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 is a subhead.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latin typeface="Verdana" charset="0"/>
              </a:rPr>
              <a:pPr/>
              <a:t>‹#›</a:t>
            </a:fld>
            <a:endParaRPr lang="en-US" sz="2400" dirty="0">
              <a:latin typeface="Verdana" charset="0"/>
            </a:endParaRPr>
          </a:p>
        </p:txBody>
      </p:sp>
      <p:sp>
        <p:nvSpPr>
          <p:cNvPr id="1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accent3"/>
                </a:solidFill>
                <a:latin typeface="Verdana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2849225"/>
            <a:ext cx="3104509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80660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Col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915988" y="7518400"/>
            <a:ext cx="4572000" cy="27432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solidFill>
                  <a:schemeClr val="tx1"/>
                </a:solidFill>
                <a:latin typeface="Verdana" charset="0"/>
              </a:defRPr>
            </a:lvl1pPr>
            <a:lvl2pPr marL="457200" indent="0">
              <a:buFontTx/>
              <a:buNone/>
              <a:defRPr sz="1500" baseline="0">
                <a:solidFill>
                  <a:srgbClr val="FFFFFF"/>
                </a:solidFill>
              </a:defRPr>
            </a:lvl2pPr>
            <a:lvl3pPr marL="914400" indent="0">
              <a:buFontTx/>
              <a:buNone/>
              <a:defRPr sz="1500" baseline="0">
                <a:solidFill>
                  <a:srgbClr val="FFFFFF"/>
                </a:solidFill>
              </a:defRPr>
            </a:lvl3pPr>
            <a:lvl4pPr marL="1371600" indent="0">
              <a:buFontTx/>
              <a:buNone/>
              <a:defRPr sz="1500" baseline="0">
                <a:solidFill>
                  <a:srgbClr val="FFFFFF"/>
                </a:solidFill>
              </a:defRPr>
            </a:lvl4pPr>
            <a:lvl5pPr marL="1828800" indent="0">
              <a:buFontTx/>
              <a:buNone/>
              <a:defRPr sz="1500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915987" y="6858000"/>
            <a:ext cx="22555200" cy="0"/>
            <a:chOff x="915988" y="6858000"/>
            <a:chExt cx="22555200" cy="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915988" y="6858000"/>
              <a:ext cx="4572000" cy="0"/>
            </a:xfrm>
            <a:prstGeom prst="line">
              <a:avLst/>
            </a:prstGeom>
            <a:ln w="38100">
              <a:solidFill>
                <a:srgbClr val="78C9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6910388" y="6858000"/>
              <a:ext cx="4572000" cy="0"/>
            </a:xfrm>
            <a:prstGeom prst="line">
              <a:avLst/>
            </a:prstGeom>
            <a:ln w="38100">
              <a:solidFill>
                <a:srgbClr val="78C9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12904788" y="6858000"/>
              <a:ext cx="4572000" cy="0"/>
            </a:xfrm>
            <a:prstGeom prst="line">
              <a:avLst/>
            </a:prstGeom>
            <a:ln w="38100">
              <a:solidFill>
                <a:srgbClr val="78C9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8899188" y="6858000"/>
              <a:ext cx="4572000" cy="0"/>
            </a:xfrm>
            <a:prstGeom prst="line">
              <a:avLst/>
            </a:prstGeom>
            <a:ln w="38100">
              <a:solidFill>
                <a:srgbClr val="78C9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 Placeholder 20"/>
          <p:cNvSpPr>
            <a:spLocks noGrp="1"/>
          </p:cNvSpPr>
          <p:nvPr>
            <p:ph type="body" sz="quarter" idx="20" hasCustomPrompt="1"/>
          </p:nvPr>
        </p:nvSpPr>
        <p:spPr>
          <a:xfrm>
            <a:off x="6910388" y="7518400"/>
            <a:ext cx="4572000" cy="27432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solidFill>
                  <a:schemeClr val="tx1"/>
                </a:solidFill>
                <a:latin typeface="Verdana" charset="0"/>
              </a:defRPr>
            </a:lvl1pPr>
            <a:lvl2pPr marL="457200" indent="0">
              <a:buFontTx/>
              <a:buNone/>
              <a:defRPr sz="1500" baseline="0">
                <a:solidFill>
                  <a:srgbClr val="FFFFFF"/>
                </a:solidFill>
              </a:defRPr>
            </a:lvl2pPr>
            <a:lvl3pPr marL="914400" indent="0">
              <a:buFontTx/>
              <a:buNone/>
              <a:defRPr sz="1500" baseline="0">
                <a:solidFill>
                  <a:srgbClr val="FFFFFF"/>
                </a:solidFill>
              </a:defRPr>
            </a:lvl3pPr>
            <a:lvl4pPr marL="1371600" indent="0">
              <a:buFontTx/>
              <a:buNone/>
              <a:defRPr sz="1500" baseline="0">
                <a:solidFill>
                  <a:srgbClr val="FFFFFF"/>
                </a:solidFill>
              </a:defRPr>
            </a:lvl4pPr>
            <a:lvl5pPr marL="1828800" indent="0">
              <a:buFontTx/>
              <a:buNone/>
              <a:defRPr sz="1500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37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12904788" y="7518400"/>
            <a:ext cx="4572000" cy="27432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solidFill>
                  <a:schemeClr val="tx1"/>
                </a:solidFill>
                <a:latin typeface="Verdana" charset="0"/>
              </a:defRPr>
            </a:lvl1pPr>
            <a:lvl2pPr marL="457200" indent="0">
              <a:buFontTx/>
              <a:buNone/>
              <a:defRPr sz="1500" baseline="0">
                <a:solidFill>
                  <a:srgbClr val="FFFFFF"/>
                </a:solidFill>
              </a:defRPr>
            </a:lvl2pPr>
            <a:lvl3pPr marL="914400" indent="0">
              <a:buFontTx/>
              <a:buNone/>
              <a:defRPr sz="1500" baseline="0">
                <a:solidFill>
                  <a:srgbClr val="FFFFFF"/>
                </a:solidFill>
              </a:defRPr>
            </a:lvl3pPr>
            <a:lvl4pPr marL="1371600" indent="0">
              <a:buFontTx/>
              <a:buNone/>
              <a:defRPr sz="1500" baseline="0">
                <a:solidFill>
                  <a:srgbClr val="FFFFFF"/>
                </a:solidFill>
              </a:defRPr>
            </a:lvl4pPr>
            <a:lvl5pPr marL="1828800" indent="0">
              <a:buFontTx/>
              <a:buNone/>
              <a:defRPr sz="1500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38" name="Text Placeholder 20"/>
          <p:cNvSpPr>
            <a:spLocks noGrp="1"/>
          </p:cNvSpPr>
          <p:nvPr>
            <p:ph type="body" sz="quarter" idx="22" hasCustomPrompt="1"/>
          </p:nvPr>
        </p:nvSpPr>
        <p:spPr>
          <a:xfrm>
            <a:off x="18899188" y="7518400"/>
            <a:ext cx="4572000" cy="27432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solidFill>
                  <a:schemeClr val="tx1"/>
                </a:solidFill>
                <a:latin typeface="Verdana" charset="0"/>
              </a:defRPr>
            </a:lvl1pPr>
            <a:lvl2pPr marL="457200" indent="0">
              <a:buFontTx/>
              <a:buNone/>
              <a:defRPr sz="1500" baseline="0">
                <a:solidFill>
                  <a:srgbClr val="FFFFFF"/>
                </a:solidFill>
              </a:defRPr>
            </a:lvl2pPr>
            <a:lvl3pPr marL="914400" indent="0">
              <a:buFontTx/>
              <a:buNone/>
              <a:defRPr sz="1500" baseline="0">
                <a:solidFill>
                  <a:srgbClr val="FFFFFF"/>
                </a:solidFill>
              </a:defRPr>
            </a:lvl3pPr>
            <a:lvl4pPr marL="1371600" indent="0">
              <a:buFontTx/>
              <a:buNone/>
              <a:defRPr sz="1500" baseline="0">
                <a:solidFill>
                  <a:srgbClr val="FFFFFF"/>
                </a:solidFill>
              </a:defRPr>
            </a:lvl4pPr>
            <a:lvl5pPr marL="1828800" indent="0">
              <a:buFontTx/>
              <a:buNone/>
              <a:defRPr sz="1500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23"/>
          </p:nvPr>
        </p:nvSpPr>
        <p:spPr>
          <a:xfrm>
            <a:off x="915988" y="1625600"/>
            <a:ext cx="4572000" cy="457200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anchor="ctr" anchorCtr="1"/>
          <a:lstStyle>
            <a:lvl1pPr>
              <a:defRPr>
                <a:latin typeface="Verdana" charset="0"/>
              </a:defRPr>
            </a:lvl1pPr>
            <a:lvl2pPr>
              <a:defRPr>
                <a:latin typeface="Verdana" charset="0"/>
              </a:defRPr>
            </a:lvl2pPr>
            <a:lvl3pPr>
              <a:defRPr>
                <a:latin typeface="Verdana" charset="0"/>
              </a:defRPr>
            </a:lvl3pPr>
            <a:lvl4pPr>
              <a:defRPr>
                <a:latin typeface="Verdana" charset="0"/>
              </a:defRPr>
            </a:lvl4pPr>
            <a:lvl5pPr>
              <a:defRPr>
                <a:latin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quarter" idx="24"/>
          </p:nvPr>
        </p:nvSpPr>
        <p:spPr>
          <a:xfrm>
            <a:off x="6910388" y="1625600"/>
            <a:ext cx="4572000" cy="457200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anchor="ctr" anchorCtr="1"/>
          <a:lstStyle>
            <a:lvl1pPr>
              <a:defRPr>
                <a:latin typeface="Verdana" charset="0"/>
              </a:defRPr>
            </a:lvl1pPr>
            <a:lvl2pPr>
              <a:defRPr>
                <a:latin typeface="Verdana" charset="0"/>
              </a:defRPr>
            </a:lvl2pPr>
            <a:lvl3pPr>
              <a:defRPr>
                <a:latin typeface="Verdana" charset="0"/>
              </a:defRPr>
            </a:lvl3pPr>
            <a:lvl4pPr>
              <a:defRPr>
                <a:latin typeface="Verdana" charset="0"/>
              </a:defRPr>
            </a:lvl4pPr>
            <a:lvl5pPr>
              <a:defRPr>
                <a:latin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quarter" idx="25"/>
          </p:nvPr>
        </p:nvSpPr>
        <p:spPr>
          <a:xfrm>
            <a:off x="12904788" y="1625600"/>
            <a:ext cx="4572000" cy="457200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anchor="ctr" anchorCtr="1"/>
          <a:lstStyle>
            <a:lvl1pPr>
              <a:defRPr>
                <a:latin typeface="Verdana" charset="0"/>
              </a:defRPr>
            </a:lvl1pPr>
            <a:lvl2pPr>
              <a:defRPr>
                <a:latin typeface="Verdana" charset="0"/>
              </a:defRPr>
            </a:lvl2pPr>
            <a:lvl3pPr>
              <a:defRPr>
                <a:latin typeface="Verdana" charset="0"/>
              </a:defRPr>
            </a:lvl3pPr>
            <a:lvl4pPr>
              <a:defRPr>
                <a:latin typeface="Verdana" charset="0"/>
              </a:defRPr>
            </a:lvl4pPr>
            <a:lvl5pPr>
              <a:defRPr>
                <a:latin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quarter" idx="26"/>
          </p:nvPr>
        </p:nvSpPr>
        <p:spPr>
          <a:xfrm>
            <a:off x="18899188" y="1625600"/>
            <a:ext cx="4572000" cy="457200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anchor="ctr" anchorCtr="1"/>
          <a:lstStyle>
            <a:lvl1pPr>
              <a:defRPr>
                <a:latin typeface="Verdana" charset="0"/>
              </a:defRPr>
            </a:lvl1pPr>
            <a:lvl2pPr>
              <a:defRPr>
                <a:latin typeface="Verdana" charset="0"/>
              </a:defRPr>
            </a:lvl2pPr>
            <a:lvl3pPr>
              <a:defRPr>
                <a:latin typeface="Verdana" charset="0"/>
              </a:defRPr>
            </a:lvl3pPr>
            <a:lvl4pPr>
              <a:defRPr>
                <a:latin typeface="Verdana" charset="0"/>
              </a:defRPr>
            </a:lvl4pPr>
            <a:lvl5pPr>
              <a:defRPr>
                <a:latin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latin typeface="Verdana" charset="0"/>
              </a:rPr>
              <a:pPr/>
              <a:t>‹#›</a:t>
            </a:fld>
            <a:endParaRPr lang="en-US" sz="2400" dirty="0">
              <a:latin typeface="Verdana" charset="0"/>
            </a:endParaRPr>
          </a:p>
        </p:txBody>
      </p:sp>
      <p:sp>
        <p:nvSpPr>
          <p:cNvPr id="2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accent3"/>
                </a:solidFill>
                <a:latin typeface="Verdana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2849225"/>
            <a:ext cx="3104509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93083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Col w title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0"/>
          <p:cNvSpPr>
            <a:spLocks noGrp="1"/>
          </p:cNvSpPr>
          <p:nvPr>
            <p:ph type="body" sz="quarter" idx="14" hasCustomPrompt="1"/>
          </p:nvPr>
        </p:nvSpPr>
        <p:spPr>
          <a:xfrm>
            <a:off x="915988" y="9020628"/>
            <a:ext cx="4572000" cy="27432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solidFill>
                  <a:schemeClr val="tx1"/>
                </a:solidFill>
                <a:latin typeface="Verdana" charset="0"/>
              </a:defRPr>
            </a:lvl1pPr>
            <a:lvl2pPr marL="457200" indent="0">
              <a:buFontTx/>
              <a:buNone/>
              <a:defRPr sz="1500" baseline="0">
                <a:solidFill>
                  <a:srgbClr val="FFFFFF"/>
                </a:solidFill>
              </a:defRPr>
            </a:lvl2pPr>
            <a:lvl3pPr marL="914400" indent="0">
              <a:buFontTx/>
              <a:buNone/>
              <a:defRPr sz="1500" baseline="0">
                <a:solidFill>
                  <a:srgbClr val="FFFFFF"/>
                </a:solidFill>
              </a:defRPr>
            </a:lvl3pPr>
            <a:lvl4pPr marL="1371600" indent="0">
              <a:buFontTx/>
              <a:buNone/>
              <a:defRPr sz="1500" baseline="0">
                <a:solidFill>
                  <a:srgbClr val="FFFFFF"/>
                </a:solidFill>
              </a:defRPr>
            </a:lvl4pPr>
            <a:lvl5pPr marL="1828800" indent="0">
              <a:buFontTx/>
              <a:buNone/>
              <a:defRPr sz="1500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915987" y="8360228"/>
            <a:ext cx="22555200" cy="0"/>
            <a:chOff x="915988" y="6858000"/>
            <a:chExt cx="22555200" cy="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915988" y="6858000"/>
              <a:ext cx="4572000" cy="0"/>
            </a:xfrm>
            <a:prstGeom prst="line">
              <a:avLst/>
            </a:prstGeom>
            <a:ln w="38100">
              <a:solidFill>
                <a:srgbClr val="78C9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6910388" y="6858000"/>
              <a:ext cx="4572000" cy="0"/>
            </a:xfrm>
            <a:prstGeom prst="line">
              <a:avLst/>
            </a:prstGeom>
            <a:ln w="38100">
              <a:solidFill>
                <a:srgbClr val="78C9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12904788" y="6858000"/>
              <a:ext cx="4572000" cy="0"/>
            </a:xfrm>
            <a:prstGeom prst="line">
              <a:avLst/>
            </a:prstGeom>
            <a:ln w="38100">
              <a:solidFill>
                <a:srgbClr val="78C9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8899188" y="6858000"/>
              <a:ext cx="4572000" cy="0"/>
            </a:xfrm>
            <a:prstGeom prst="line">
              <a:avLst/>
            </a:prstGeom>
            <a:ln w="38100">
              <a:solidFill>
                <a:srgbClr val="78C9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 Placeholder 20"/>
          <p:cNvSpPr>
            <a:spLocks noGrp="1"/>
          </p:cNvSpPr>
          <p:nvPr>
            <p:ph type="body" sz="quarter" idx="20" hasCustomPrompt="1"/>
          </p:nvPr>
        </p:nvSpPr>
        <p:spPr>
          <a:xfrm>
            <a:off x="6910388" y="9020628"/>
            <a:ext cx="4572000" cy="27432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solidFill>
                  <a:schemeClr val="tx1"/>
                </a:solidFill>
                <a:latin typeface="Verdana" charset="0"/>
              </a:defRPr>
            </a:lvl1pPr>
            <a:lvl2pPr marL="457200" indent="0">
              <a:buFontTx/>
              <a:buNone/>
              <a:defRPr sz="1500" baseline="0">
                <a:solidFill>
                  <a:srgbClr val="FFFFFF"/>
                </a:solidFill>
              </a:defRPr>
            </a:lvl2pPr>
            <a:lvl3pPr marL="914400" indent="0">
              <a:buFontTx/>
              <a:buNone/>
              <a:defRPr sz="1500" baseline="0">
                <a:solidFill>
                  <a:srgbClr val="FFFFFF"/>
                </a:solidFill>
              </a:defRPr>
            </a:lvl3pPr>
            <a:lvl4pPr marL="1371600" indent="0">
              <a:buFontTx/>
              <a:buNone/>
              <a:defRPr sz="1500" baseline="0">
                <a:solidFill>
                  <a:srgbClr val="FFFFFF"/>
                </a:solidFill>
              </a:defRPr>
            </a:lvl4pPr>
            <a:lvl5pPr marL="1828800" indent="0">
              <a:buFontTx/>
              <a:buNone/>
              <a:defRPr sz="1500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37" name="Text Placeholder 20"/>
          <p:cNvSpPr>
            <a:spLocks noGrp="1"/>
          </p:cNvSpPr>
          <p:nvPr>
            <p:ph type="body" sz="quarter" idx="21" hasCustomPrompt="1"/>
          </p:nvPr>
        </p:nvSpPr>
        <p:spPr>
          <a:xfrm>
            <a:off x="12904788" y="9020628"/>
            <a:ext cx="4572000" cy="27432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solidFill>
                  <a:schemeClr val="tx1"/>
                </a:solidFill>
                <a:latin typeface="Verdana" charset="0"/>
              </a:defRPr>
            </a:lvl1pPr>
            <a:lvl2pPr marL="457200" indent="0">
              <a:buFontTx/>
              <a:buNone/>
              <a:defRPr sz="1500" baseline="0">
                <a:solidFill>
                  <a:srgbClr val="FFFFFF"/>
                </a:solidFill>
              </a:defRPr>
            </a:lvl2pPr>
            <a:lvl3pPr marL="914400" indent="0">
              <a:buFontTx/>
              <a:buNone/>
              <a:defRPr sz="1500" baseline="0">
                <a:solidFill>
                  <a:srgbClr val="FFFFFF"/>
                </a:solidFill>
              </a:defRPr>
            </a:lvl3pPr>
            <a:lvl4pPr marL="1371600" indent="0">
              <a:buFontTx/>
              <a:buNone/>
              <a:defRPr sz="1500" baseline="0">
                <a:solidFill>
                  <a:srgbClr val="FFFFFF"/>
                </a:solidFill>
              </a:defRPr>
            </a:lvl4pPr>
            <a:lvl5pPr marL="1828800" indent="0">
              <a:buFontTx/>
              <a:buNone/>
              <a:defRPr sz="1500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38" name="Text Placeholder 20"/>
          <p:cNvSpPr>
            <a:spLocks noGrp="1"/>
          </p:cNvSpPr>
          <p:nvPr>
            <p:ph type="body" sz="quarter" idx="22" hasCustomPrompt="1"/>
          </p:nvPr>
        </p:nvSpPr>
        <p:spPr>
          <a:xfrm>
            <a:off x="18899188" y="9020628"/>
            <a:ext cx="4572000" cy="2743200"/>
          </a:xfrm>
          <a:prstGeom prst="rect">
            <a:avLst/>
          </a:prstGeom>
          <a:solidFill>
            <a:srgbClr val="FFFFFF">
              <a:alpha val="15000"/>
            </a:srgbClr>
          </a:solidFill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aseline="0">
                <a:solidFill>
                  <a:schemeClr val="tx1"/>
                </a:solidFill>
                <a:latin typeface="Verdana" charset="0"/>
              </a:defRPr>
            </a:lvl1pPr>
            <a:lvl2pPr marL="457200" indent="0">
              <a:buFontTx/>
              <a:buNone/>
              <a:defRPr sz="1500" baseline="0">
                <a:solidFill>
                  <a:srgbClr val="FFFFFF"/>
                </a:solidFill>
              </a:defRPr>
            </a:lvl2pPr>
            <a:lvl3pPr marL="914400" indent="0">
              <a:buFontTx/>
              <a:buNone/>
              <a:defRPr sz="1500" baseline="0">
                <a:solidFill>
                  <a:srgbClr val="FFFFFF"/>
                </a:solidFill>
              </a:defRPr>
            </a:lvl3pPr>
            <a:lvl4pPr marL="1371600" indent="0">
              <a:buFontTx/>
              <a:buNone/>
              <a:defRPr sz="1500" baseline="0">
                <a:solidFill>
                  <a:srgbClr val="FFFFFF"/>
                </a:solidFill>
              </a:defRPr>
            </a:lvl4pPr>
            <a:lvl5pPr marL="1828800" indent="0">
              <a:buFontTx/>
              <a:buNone/>
              <a:defRPr sz="1500" baseline="0">
                <a:solidFill>
                  <a:srgbClr val="FFFFFF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styles. This is a placeholder paragraph that shows how big this text box can be. Click to edit.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23"/>
          </p:nvPr>
        </p:nvSpPr>
        <p:spPr>
          <a:xfrm>
            <a:off x="915988" y="3127828"/>
            <a:ext cx="4572000" cy="457200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anchor="ctr" anchorCtr="1"/>
          <a:lstStyle>
            <a:lvl1pPr>
              <a:defRPr>
                <a:latin typeface="Verdana" charset="0"/>
              </a:defRPr>
            </a:lvl1pPr>
            <a:lvl2pPr>
              <a:defRPr>
                <a:latin typeface="Verdana" charset="0"/>
              </a:defRPr>
            </a:lvl2pPr>
            <a:lvl3pPr>
              <a:defRPr>
                <a:latin typeface="Verdana" charset="0"/>
              </a:defRPr>
            </a:lvl3pPr>
            <a:lvl4pPr>
              <a:defRPr>
                <a:latin typeface="Verdana" charset="0"/>
              </a:defRPr>
            </a:lvl4pPr>
            <a:lvl5pPr>
              <a:defRPr>
                <a:latin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quarter" idx="24"/>
          </p:nvPr>
        </p:nvSpPr>
        <p:spPr>
          <a:xfrm>
            <a:off x="6910388" y="3127828"/>
            <a:ext cx="4572000" cy="457200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anchor="ctr" anchorCtr="1"/>
          <a:lstStyle>
            <a:lvl1pPr>
              <a:defRPr>
                <a:latin typeface="Verdana" charset="0"/>
              </a:defRPr>
            </a:lvl1pPr>
            <a:lvl2pPr>
              <a:defRPr>
                <a:latin typeface="Verdana" charset="0"/>
              </a:defRPr>
            </a:lvl2pPr>
            <a:lvl3pPr>
              <a:defRPr>
                <a:latin typeface="Verdana" charset="0"/>
              </a:defRPr>
            </a:lvl3pPr>
            <a:lvl4pPr>
              <a:defRPr>
                <a:latin typeface="Verdana" charset="0"/>
              </a:defRPr>
            </a:lvl4pPr>
            <a:lvl5pPr>
              <a:defRPr>
                <a:latin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quarter" idx="25"/>
          </p:nvPr>
        </p:nvSpPr>
        <p:spPr>
          <a:xfrm>
            <a:off x="12904788" y="3127828"/>
            <a:ext cx="4572000" cy="457200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anchor="ctr" anchorCtr="1"/>
          <a:lstStyle>
            <a:lvl1pPr>
              <a:defRPr>
                <a:latin typeface="Verdana" charset="0"/>
              </a:defRPr>
            </a:lvl1pPr>
            <a:lvl2pPr>
              <a:defRPr>
                <a:latin typeface="Verdana" charset="0"/>
              </a:defRPr>
            </a:lvl2pPr>
            <a:lvl3pPr>
              <a:defRPr>
                <a:latin typeface="Verdana" charset="0"/>
              </a:defRPr>
            </a:lvl3pPr>
            <a:lvl4pPr>
              <a:defRPr>
                <a:latin typeface="Verdana" charset="0"/>
              </a:defRPr>
            </a:lvl4pPr>
            <a:lvl5pPr>
              <a:defRPr>
                <a:latin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quarter" idx="26"/>
          </p:nvPr>
        </p:nvSpPr>
        <p:spPr>
          <a:xfrm>
            <a:off x="18899188" y="3127828"/>
            <a:ext cx="4572000" cy="4572000"/>
          </a:xfrm>
          <a:prstGeom prst="ellipse">
            <a:avLst/>
          </a:prstGeom>
          <a:solidFill>
            <a:schemeClr val="accent1"/>
          </a:solidFill>
          <a:effectLst/>
        </p:spPr>
        <p:txBody>
          <a:bodyPr anchor="ctr" anchorCtr="1"/>
          <a:lstStyle>
            <a:lvl1pPr>
              <a:defRPr>
                <a:latin typeface="Verdana" charset="0"/>
              </a:defRPr>
            </a:lvl1pPr>
            <a:lvl2pPr>
              <a:defRPr>
                <a:latin typeface="Verdana" charset="0"/>
              </a:defRPr>
            </a:lvl2pPr>
            <a:lvl3pPr>
              <a:defRPr>
                <a:latin typeface="Verdana" charset="0"/>
              </a:defRPr>
            </a:lvl3pPr>
            <a:lvl4pPr>
              <a:defRPr>
                <a:latin typeface="Verdana" charset="0"/>
              </a:defRPr>
            </a:lvl4pPr>
            <a:lvl5pPr>
              <a:defRPr>
                <a:latin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itle 13"/>
          <p:cNvSpPr>
            <a:spLocks noGrp="1"/>
          </p:cNvSpPr>
          <p:nvPr>
            <p:ph type="title"/>
          </p:nvPr>
        </p:nvSpPr>
        <p:spPr>
          <a:xfrm>
            <a:off x="914401" y="33297"/>
            <a:ext cx="22556787" cy="2973847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1"/>
          <a:lstStyle>
            <a:lvl1pPr algn="ctr">
              <a:defRPr sz="7200" b="0" i="0">
                <a:solidFill>
                  <a:schemeClr val="tx2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latin typeface="Verdana" charset="0"/>
              </a:rPr>
              <a:pPr/>
              <a:t>‹#›</a:t>
            </a:fld>
            <a:endParaRPr lang="en-US" sz="2400" dirty="0">
              <a:latin typeface="Verdana" charset="0"/>
            </a:endParaRPr>
          </a:p>
        </p:txBody>
      </p:sp>
      <p:sp>
        <p:nvSpPr>
          <p:cNvPr id="2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accent3"/>
                </a:solidFill>
                <a:latin typeface="Verdana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2849225"/>
            <a:ext cx="3104509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06104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ackground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latin typeface="Verdana" charset="0"/>
              </a:rPr>
              <a:pPr/>
              <a:t>‹#›</a:t>
            </a:fld>
            <a:endParaRPr lang="en-US" sz="2400" dirty="0">
              <a:latin typeface="Verdana" charset="0"/>
            </a:endParaRP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accent3"/>
                </a:solidFill>
                <a:latin typeface="Verdana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2849225"/>
            <a:ext cx="3104509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7599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460222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: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3" y="12115800"/>
            <a:ext cx="6316025" cy="685800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9311257" y="12115800"/>
            <a:ext cx="4161518" cy="6858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>
              <a:buNone/>
              <a:defRPr sz="400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7230430" y="12115800"/>
            <a:ext cx="11430859" cy="685800"/>
          </a:xfrm>
          <a:prstGeom prst="rect">
            <a:avLst/>
          </a:prstGeom>
        </p:spPr>
        <p:txBody>
          <a:bodyPr lIns="914400" tIns="0" rIns="0" bIns="0" anchor="ctr" anchorCtr="0"/>
          <a:lstStyle>
            <a:lvl1pPr marL="0" indent="0" algn="r">
              <a:buNone/>
              <a:defRPr sz="400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Oval 11"/>
          <p:cNvSpPr/>
          <p:nvPr userDrawn="1"/>
        </p:nvSpPr>
        <p:spPr>
          <a:xfrm>
            <a:off x="18903977" y="12376404"/>
            <a:ext cx="164592" cy="16459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</a:endParaRPr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5988" y="128016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Verdana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/>
          </p:nvPr>
        </p:nvSpPr>
        <p:spPr>
          <a:xfrm>
            <a:off x="0" y="5159"/>
            <a:ext cx="24387175" cy="2651125"/>
          </a:xfrm>
          <a:prstGeom prst="rect">
            <a:avLst/>
          </a:prstGeom>
        </p:spPr>
        <p:txBody>
          <a:bodyPr lIns="914400" tIns="0" rIns="914400" bIns="0" anchor="ctr" anchorCtr="0"/>
          <a:lstStyle>
            <a:lvl1pPr algn="ctr">
              <a:defRPr sz="7200" b="0" i="0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75910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1" y="0"/>
            <a:ext cx="24387174" cy="6776575"/>
          </a:xfrm>
          <a:prstGeom prst="rect">
            <a:avLst/>
          </a:prstGeom>
          <a:noFill/>
          <a:ln>
            <a:noFill/>
          </a:ln>
        </p:spPr>
        <p:txBody>
          <a:bodyPr lIns="914400" tIns="914400" rIns="914400" bIns="914400" anchor="b">
            <a:noAutofit/>
          </a:bodyPr>
          <a:lstStyle>
            <a:lvl1pPr algn="ctr">
              <a:defRPr sz="10000" b="0" i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421187" y="6816852"/>
            <a:ext cx="15544800" cy="82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" y="6899148"/>
            <a:ext cx="24387174" cy="6816852"/>
          </a:xfrm>
          <a:prstGeom prst="rect">
            <a:avLst/>
          </a:prstGeom>
        </p:spPr>
        <p:txBody>
          <a:bodyPr lIns="914400" tIns="914400" rIns="914400" bIns="914400" anchor="t" anchorCtr="1"/>
          <a:lstStyle>
            <a:lvl1pPr marL="0" indent="0">
              <a:buNone/>
              <a:defRPr sz="400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solidFill>
                  <a:schemeClr val="bg2"/>
                </a:solidFill>
                <a:latin typeface="Verdana" charset="0"/>
              </a:rPr>
              <a:pPr/>
              <a:t>‹#›</a:t>
            </a:fld>
            <a:endParaRPr lang="en-US" sz="2400" dirty="0">
              <a:solidFill>
                <a:schemeClr val="bg2"/>
              </a:solidFill>
              <a:latin typeface="Verdana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bg2"/>
                </a:solidFill>
                <a:latin typeface="Verdana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5" y="12849225"/>
            <a:ext cx="4210674" cy="45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92978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py -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5" y="12849225"/>
            <a:ext cx="4210674" cy="457199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1" y="0"/>
            <a:ext cx="22556787" cy="2973847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0"/>
          <a:lstStyle>
            <a:lvl1pPr algn="l">
              <a:defRPr sz="7200" b="0" i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/>
          </p:nvPr>
        </p:nvSpPr>
        <p:spPr>
          <a:xfrm>
            <a:off x="915988" y="3136697"/>
            <a:ext cx="22555200" cy="9207703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marL="0" indent="0">
              <a:buNone/>
              <a:defRPr sz="360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914401" y="3001583"/>
            <a:ext cx="22556787" cy="162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solidFill>
                  <a:schemeClr val="bg2"/>
                </a:solidFill>
                <a:latin typeface="Verdana" charset="0"/>
              </a:rPr>
              <a:pPr/>
              <a:t>‹#›</a:t>
            </a:fld>
            <a:endParaRPr lang="en-US" sz="2400" dirty="0">
              <a:solidFill>
                <a:schemeClr val="bg2"/>
              </a:solidFill>
              <a:latin typeface="Verdana" charset="0"/>
            </a:endParaRP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bg2"/>
                </a:solidFill>
                <a:latin typeface="Verdana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</p:spTree>
    <p:extLst>
      <p:ext uri="{BB962C8B-B14F-4D97-AF65-F5344CB8AC3E}">
        <p14:creationId xmlns:p14="http://schemas.microsoft.com/office/powerpoint/2010/main" val="385318485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Anything -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5" y="12849225"/>
            <a:ext cx="4210674" cy="457199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914401" y="0"/>
            <a:ext cx="22556787" cy="2973847"/>
          </a:xfrm>
          <a:prstGeom prst="rect">
            <a:avLst/>
          </a:prstGeom>
          <a:noFill/>
          <a:ln>
            <a:noFill/>
          </a:ln>
        </p:spPr>
        <p:txBody>
          <a:bodyPr lIns="914400" tIns="0" rIns="914400" bIns="0" anchor="ctr" anchorCtr="0"/>
          <a:lstStyle>
            <a:lvl1pPr algn="l">
              <a:defRPr sz="7200" b="0" i="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1"/>
          </p:nvPr>
        </p:nvSpPr>
        <p:spPr>
          <a:xfrm>
            <a:off x="914401" y="3164434"/>
            <a:ext cx="22860000" cy="9179967"/>
          </a:xfrm>
          <a:prstGeom prst="rect">
            <a:avLst/>
          </a:prstGeom>
        </p:spPr>
        <p:txBody>
          <a:bodyPr lIns="914400" tIns="914400" rIns="914400" bIns="914400"/>
          <a:lstStyle>
            <a:lvl1pPr>
              <a:spcBef>
                <a:spcPts val="4000"/>
              </a:spcBef>
              <a:defRPr sz="3600">
                <a:solidFill>
                  <a:schemeClr val="bg1"/>
                </a:solidFill>
                <a:latin typeface="Verdana" charset="0"/>
              </a:defRPr>
            </a:lvl1pPr>
            <a:lvl2pPr>
              <a:spcBef>
                <a:spcPts val="4000"/>
              </a:spcBef>
              <a:defRPr sz="3600">
                <a:solidFill>
                  <a:schemeClr val="bg1"/>
                </a:solidFill>
                <a:latin typeface="Verdana" charset="0"/>
              </a:defRPr>
            </a:lvl2pPr>
            <a:lvl3pPr>
              <a:spcBef>
                <a:spcPts val="4000"/>
              </a:spcBef>
              <a:defRPr sz="3600">
                <a:solidFill>
                  <a:schemeClr val="bg1"/>
                </a:solidFill>
                <a:latin typeface="Verdana" charset="0"/>
              </a:defRPr>
            </a:lvl3pPr>
            <a:lvl4pPr>
              <a:spcBef>
                <a:spcPts val="4000"/>
              </a:spcBef>
              <a:defRPr sz="3600">
                <a:solidFill>
                  <a:schemeClr val="bg1"/>
                </a:solidFill>
                <a:latin typeface="Verdana" charset="0"/>
              </a:defRPr>
            </a:lvl4pPr>
            <a:lvl5pPr>
              <a:spcBef>
                <a:spcPts val="4000"/>
              </a:spcBef>
              <a:defRPr sz="3600">
                <a:solidFill>
                  <a:schemeClr val="bg1"/>
                </a:solidFill>
                <a:latin typeface="Verdana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914401" y="3001583"/>
            <a:ext cx="22556787" cy="1628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Verdana" charset="0"/>
            </a:endParaRPr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solidFill>
                  <a:schemeClr val="bg2"/>
                </a:solidFill>
                <a:latin typeface="Verdana" charset="0"/>
              </a:rPr>
              <a:pPr/>
              <a:t>‹#›</a:t>
            </a:fld>
            <a:endParaRPr lang="en-US" sz="2400" dirty="0">
              <a:solidFill>
                <a:schemeClr val="bg2"/>
              </a:solidFill>
              <a:latin typeface="Verdana" charset="0"/>
            </a:endParaRP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bg2"/>
                </a:solidFill>
                <a:latin typeface="Verdana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</p:spTree>
    <p:extLst>
      <p:ext uri="{BB962C8B-B14F-4D97-AF65-F5344CB8AC3E}">
        <p14:creationId xmlns:p14="http://schemas.microsoft.com/office/powerpoint/2010/main" val="226561306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Placeholder 15"/>
          <p:cNvSpPr>
            <a:spLocks noGrp="1"/>
          </p:cNvSpPr>
          <p:nvPr userDrawn="1">
            <p:ph type="body" sz="quarter" idx="10"/>
          </p:nvPr>
        </p:nvSpPr>
        <p:spPr>
          <a:xfrm>
            <a:off x="919483" y="1831544"/>
            <a:ext cx="6391656" cy="2404872"/>
          </a:xfrm>
          <a:prstGeom prst="rect">
            <a:avLst/>
          </a:prstGeom>
          <a:noFill/>
        </p:spPr>
        <p:txBody>
          <a:bodyPr lIns="0" tIns="457200" rIns="0" bIns="914400"/>
          <a:lstStyle>
            <a:lvl1pPr marL="0" indent="0">
              <a:buNone/>
              <a:defRPr sz="2400"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9" name="Text Placeholder 15"/>
          <p:cNvSpPr>
            <a:spLocks noGrp="1"/>
          </p:cNvSpPr>
          <p:nvPr userDrawn="1">
            <p:ph type="body" sz="quarter" idx="11"/>
          </p:nvPr>
        </p:nvSpPr>
        <p:spPr>
          <a:xfrm>
            <a:off x="1825444" y="913863"/>
            <a:ext cx="5485695" cy="908758"/>
          </a:xfrm>
          <a:prstGeom prst="rect">
            <a:avLst/>
          </a:prstGeom>
          <a:solidFill>
            <a:schemeClr val="bg1"/>
          </a:solidFill>
        </p:spPr>
        <p:txBody>
          <a:bodyPr lIns="457200" tIns="0" rIns="457200" bIns="0" anchor="ctr" anchorCtr="0"/>
          <a:lstStyle>
            <a:lvl1pPr marL="0" indent="0">
              <a:buNone/>
              <a:defRPr sz="2800">
                <a:solidFill>
                  <a:schemeClr val="accent3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0" name="Text Placeholder 15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919483" y="911042"/>
            <a:ext cx="914400" cy="914400"/>
          </a:xfrm>
          <a:prstGeom prst="rect">
            <a:avLst/>
          </a:prstGeom>
          <a:solidFill>
            <a:schemeClr val="accent4"/>
          </a:solidFill>
        </p:spPr>
        <p:txBody>
          <a:bodyPr lIns="0" tIns="0" rIns="0" bIns="0" anchor="ctr" anchorCtr="1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41" name="Text Placeholder 15"/>
          <p:cNvSpPr>
            <a:spLocks noGrp="1"/>
          </p:cNvSpPr>
          <p:nvPr userDrawn="1">
            <p:ph type="body" sz="quarter" idx="13"/>
          </p:nvPr>
        </p:nvSpPr>
        <p:spPr>
          <a:xfrm>
            <a:off x="9027733" y="1831544"/>
            <a:ext cx="6391656" cy="2404872"/>
          </a:xfrm>
          <a:prstGeom prst="rect">
            <a:avLst/>
          </a:prstGeom>
          <a:noFill/>
        </p:spPr>
        <p:txBody>
          <a:bodyPr lIns="0" tIns="457200" rIns="0" bIns="914400"/>
          <a:lstStyle>
            <a:lvl1pPr marL="0" indent="0">
              <a:buNone/>
              <a:defRPr sz="2400"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Text Placeholder 15"/>
          <p:cNvSpPr>
            <a:spLocks noGrp="1"/>
          </p:cNvSpPr>
          <p:nvPr userDrawn="1">
            <p:ph type="body" sz="quarter" idx="14"/>
          </p:nvPr>
        </p:nvSpPr>
        <p:spPr>
          <a:xfrm>
            <a:off x="9933694" y="913863"/>
            <a:ext cx="5485695" cy="908758"/>
          </a:xfrm>
          <a:prstGeom prst="rect">
            <a:avLst/>
          </a:prstGeom>
          <a:solidFill>
            <a:schemeClr val="bg1"/>
          </a:solidFill>
        </p:spPr>
        <p:txBody>
          <a:bodyPr lIns="457200" tIns="0" rIns="457200" bIns="0" anchor="ctr" anchorCtr="0"/>
          <a:lstStyle>
            <a:lvl1pPr marL="0" indent="0">
              <a:buNone/>
              <a:defRPr sz="2800">
                <a:solidFill>
                  <a:schemeClr val="accent3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Text Placeholder 15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027733" y="911042"/>
            <a:ext cx="914400" cy="914400"/>
          </a:xfrm>
          <a:prstGeom prst="rect">
            <a:avLst/>
          </a:prstGeom>
          <a:solidFill>
            <a:schemeClr val="accent4"/>
          </a:solidFill>
        </p:spPr>
        <p:txBody>
          <a:bodyPr lIns="0" tIns="0" rIns="0" bIns="0" anchor="ctr" anchorCtr="1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44" name="Text Placeholder 15"/>
          <p:cNvSpPr>
            <a:spLocks noGrp="1"/>
          </p:cNvSpPr>
          <p:nvPr userDrawn="1">
            <p:ph type="body" sz="quarter" idx="16"/>
          </p:nvPr>
        </p:nvSpPr>
        <p:spPr>
          <a:xfrm>
            <a:off x="17078826" y="1831544"/>
            <a:ext cx="6391656" cy="2404872"/>
          </a:xfrm>
          <a:prstGeom prst="rect">
            <a:avLst/>
          </a:prstGeom>
          <a:noFill/>
        </p:spPr>
        <p:txBody>
          <a:bodyPr lIns="0" tIns="457200" rIns="0" bIns="914400"/>
          <a:lstStyle>
            <a:lvl1pPr marL="0" indent="0">
              <a:buNone/>
              <a:defRPr sz="2400"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5" name="Text Placeholder 15"/>
          <p:cNvSpPr>
            <a:spLocks noGrp="1"/>
          </p:cNvSpPr>
          <p:nvPr userDrawn="1">
            <p:ph type="body" sz="quarter" idx="17"/>
          </p:nvPr>
        </p:nvSpPr>
        <p:spPr>
          <a:xfrm>
            <a:off x="17984787" y="913863"/>
            <a:ext cx="5485695" cy="908758"/>
          </a:xfrm>
          <a:prstGeom prst="rect">
            <a:avLst/>
          </a:prstGeom>
          <a:solidFill>
            <a:schemeClr val="bg1"/>
          </a:solidFill>
        </p:spPr>
        <p:txBody>
          <a:bodyPr lIns="457200" tIns="0" rIns="457200" bIns="0" anchor="ctr" anchorCtr="0"/>
          <a:lstStyle>
            <a:lvl1pPr marL="0" indent="0">
              <a:buNone/>
              <a:defRPr sz="2800">
                <a:solidFill>
                  <a:schemeClr val="accent3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6" name="Text Placeholder 15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17078826" y="911042"/>
            <a:ext cx="914400" cy="914400"/>
          </a:xfrm>
          <a:prstGeom prst="rect">
            <a:avLst/>
          </a:prstGeom>
          <a:solidFill>
            <a:schemeClr val="accent4"/>
          </a:solidFill>
        </p:spPr>
        <p:txBody>
          <a:bodyPr lIns="0" tIns="0" rIns="0" bIns="0" anchor="ctr" anchorCtr="1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56" name="Text Placeholder 15"/>
          <p:cNvSpPr>
            <a:spLocks noGrp="1"/>
          </p:cNvSpPr>
          <p:nvPr>
            <p:ph type="body" sz="quarter" idx="19"/>
          </p:nvPr>
        </p:nvSpPr>
        <p:spPr>
          <a:xfrm>
            <a:off x="919483" y="5890746"/>
            <a:ext cx="6391656" cy="2404872"/>
          </a:xfrm>
          <a:prstGeom prst="rect">
            <a:avLst/>
          </a:prstGeom>
          <a:noFill/>
        </p:spPr>
        <p:txBody>
          <a:bodyPr lIns="0" tIns="457200" rIns="0" bIns="914400"/>
          <a:lstStyle>
            <a:lvl1pPr marL="0" indent="0">
              <a:buNone/>
              <a:defRPr sz="2400"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7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1825444" y="4973065"/>
            <a:ext cx="5485695" cy="908758"/>
          </a:xfrm>
          <a:prstGeom prst="rect">
            <a:avLst/>
          </a:prstGeom>
          <a:solidFill>
            <a:schemeClr val="bg1"/>
          </a:solidFill>
        </p:spPr>
        <p:txBody>
          <a:bodyPr lIns="457200" tIns="0" rIns="457200" bIns="0" anchor="ctr" anchorCtr="0"/>
          <a:lstStyle>
            <a:lvl1pPr marL="0" indent="0">
              <a:buNone/>
              <a:defRPr sz="2800">
                <a:solidFill>
                  <a:schemeClr val="accent3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8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919483" y="4970244"/>
            <a:ext cx="914400" cy="914400"/>
          </a:xfrm>
          <a:prstGeom prst="rect">
            <a:avLst/>
          </a:prstGeom>
          <a:solidFill>
            <a:schemeClr val="accent4"/>
          </a:solidFill>
        </p:spPr>
        <p:txBody>
          <a:bodyPr lIns="0" tIns="0" rIns="0" bIns="0" anchor="ctr" anchorCtr="1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59" name="Text Placeholder 15"/>
          <p:cNvSpPr>
            <a:spLocks noGrp="1"/>
          </p:cNvSpPr>
          <p:nvPr>
            <p:ph type="body" sz="quarter" idx="22"/>
          </p:nvPr>
        </p:nvSpPr>
        <p:spPr>
          <a:xfrm>
            <a:off x="9027733" y="5893567"/>
            <a:ext cx="6391656" cy="2404872"/>
          </a:xfrm>
          <a:prstGeom prst="rect">
            <a:avLst/>
          </a:prstGeom>
          <a:noFill/>
        </p:spPr>
        <p:txBody>
          <a:bodyPr lIns="0" tIns="457200" rIns="0" bIns="914400"/>
          <a:lstStyle>
            <a:lvl1pPr marL="0" indent="0">
              <a:buNone/>
              <a:defRPr sz="2400"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0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9933694" y="4975886"/>
            <a:ext cx="5485695" cy="908758"/>
          </a:xfrm>
          <a:prstGeom prst="rect">
            <a:avLst/>
          </a:prstGeom>
          <a:solidFill>
            <a:schemeClr val="bg1"/>
          </a:solidFill>
        </p:spPr>
        <p:txBody>
          <a:bodyPr lIns="457200" tIns="0" rIns="457200" bIns="0" anchor="ctr" anchorCtr="0"/>
          <a:lstStyle>
            <a:lvl1pPr marL="0" indent="0">
              <a:buNone/>
              <a:defRPr sz="2800">
                <a:solidFill>
                  <a:schemeClr val="accent3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1" name="Text Placeholder 15"/>
          <p:cNvSpPr>
            <a:spLocks noGrp="1"/>
          </p:cNvSpPr>
          <p:nvPr>
            <p:ph type="body" sz="quarter" idx="24" hasCustomPrompt="1"/>
          </p:nvPr>
        </p:nvSpPr>
        <p:spPr>
          <a:xfrm>
            <a:off x="9027733" y="4973065"/>
            <a:ext cx="914400" cy="914400"/>
          </a:xfrm>
          <a:prstGeom prst="rect">
            <a:avLst/>
          </a:prstGeom>
          <a:solidFill>
            <a:schemeClr val="accent4"/>
          </a:solidFill>
        </p:spPr>
        <p:txBody>
          <a:bodyPr lIns="0" tIns="0" rIns="0" bIns="0" anchor="ctr" anchorCtr="1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62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17078826" y="5893567"/>
            <a:ext cx="6391656" cy="2404872"/>
          </a:xfrm>
          <a:prstGeom prst="rect">
            <a:avLst/>
          </a:prstGeom>
          <a:noFill/>
        </p:spPr>
        <p:txBody>
          <a:bodyPr lIns="0" tIns="457200" rIns="0" bIns="914400"/>
          <a:lstStyle>
            <a:lvl1pPr marL="0" indent="0">
              <a:buNone/>
              <a:defRPr sz="2400"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3" name="Text Placeholder 15"/>
          <p:cNvSpPr>
            <a:spLocks noGrp="1"/>
          </p:cNvSpPr>
          <p:nvPr>
            <p:ph type="body" sz="quarter" idx="26"/>
          </p:nvPr>
        </p:nvSpPr>
        <p:spPr>
          <a:xfrm>
            <a:off x="17984787" y="4975886"/>
            <a:ext cx="5485695" cy="908758"/>
          </a:xfrm>
          <a:prstGeom prst="rect">
            <a:avLst/>
          </a:prstGeom>
          <a:solidFill>
            <a:schemeClr val="bg1"/>
          </a:solidFill>
        </p:spPr>
        <p:txBody>
          <a:bodyPr lIns="457200" tIns="0" rIns="457200" bIns="0" anchor="ctr" anchorCtr="0"/>
          <a:lstStyle>
            <a:lvl1pPr marL="0" indent="0">
              <a:buNone/>
              <a:defRPr sz="2800">
                <a:solidFill>
                  <a:schemeClr val="accent3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4" name="Text Placeholder 15"/>
          <p:cNvSpPr>
            <a:spLocks noGrp="1"/>
          </p:cNvSpPr>
          <p:nvPr>
            <p:ph type="body" sz="quarter" idx="27" hasCustomPrompt="1"/>
          </p:nvPr>
        </p:nvSpPr>
        <p:spPr>
          <a:xfrm>
            <a:off x="17078826" y="4973065"/>
            <a:ext cx="914400" cy="914400"/>
          </a:xfrm>
          <a:prstGeom prst="rect">
            <a:avLst/>
          </a:prstGeom>
          <a:solidFill>
            <a:schemeClr val="accent4"/>
          </a:solidFill>
        </p:spPr>
        <p:txBody>
          <a:bodyPr lIns="0" tIns="0" rIns="0" bIns="0" anchor="ctr" anchorCtr="1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65" name="Text Placeholder 15"/>
          <p:cNvSpPr>
            <a:spLocks noGrp="1"/>
          </p:cNvSpPr>
          <p:nvPr>
            <p:ph type="body" sz="quarter" idx="28"/>
          </p:nvPr>
        </p:nvSpPr>
        <p:spPr>
          <a:xfrm>
            <a:off x="914401" y="9955591"/>
            <a:ext cx="6391656" cy="2404872"/>
          </a:xfrm>
          <a:prstGeom prst="rect">
            <a:avLst/>
          </a:prstGeom>
          <a:noFill/>
        </p:spPr>
        <p:txBody>
          <a:bodyPr lIns="0" tIns="457200" rIns="0" bIns="914400"/>
          <a:lstStyle>
            <a:lvl1pPr marL="0" indent="0">
              <a:buNone/>
              <a:defRPr sz="2400"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6" name="Text Placeholder 15"/>
          <p:cNvSpPr>
            <a:spLocks noGrp="1"/>
          </p:cNvSpPr>
          <p:nvPr>
            <p:ph type="body" sz="quarter" idx="29"/>
          </p:nvPr>
        </p:nvSpPr>
        <p:spPr>
          <a:xfrm>
            <a:off x="1820362" y="9035089"/>
            <a:ext cx="5485695" cy="908758"/>
          </a:xfrm>
          <a:prstGeom prst="rect">
            <a:avLst/>
          </a:prstGeom>
          <a:solidFill>
            <a:schemeClr val="bg1"/>
          </a:solidFill>
        </p:spPr>
        <p:txBody>
          <a:bodyPr lIns="457200" tIns="0" rIns="457200" bIns="0" anchor="ctr" anchorCtr="0"/>
          <a:lstStyle>
            <a:lvl1pPr marL="0" indent="0">
              <a:buNone/>
              <a:defRPr sz="2800">
                <a:solidFill>
                  <a:schemeClr val="accent3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7" name="Text Placeholder 15"/>
          <p:cNvSpPr>
            <a:spLocks noGrp="1"/>
          </p:cNvSpPr>
          <p:nvPr>
            <p:ph type="body" sz="quarter" idx="30" hasCustomPrompt="1"/>
          </p:nvPr>
        </p:nvSpPr>
        <p:spPr>
          <a:xfrm>
            <a:off x="914401" y="9035089"/>
            <a:ext cx="914400" cy="914400"/>
          </a:xfrm>
          <a:prstGeom prst="rect">
            <a:avLst/>
          </a:prstGeom>
          <a:solidFill>
            <a:schemeClr val="accent4"/>
          </a:solidFill>
        </p:spPr>
        <p:txBody>
          <a:bodyPr lIns="0" tIns="0" rIns="0" bIns="0" anchor="ctr" anchorCtr="1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68" name="Text Placeholder 15"/>
          <p:cNvSpPr>
            <a:spLocks noGrp="1"/>
          </p:cNvSpPr>
          <p:nvPr>
            <p:ph type="body" sz="quarter" idx="31"/>
          </p:nvPr>
        </p:nvSpPr>
        <p:spPr>
          <a:xfrm>
            <a:off x="9027733" y="9939528"/>
            <a:ext cx="6391656" cy="2404872"/>
          </a:xfrm>
          <a:prstGeom prst="rect">
            <a:avLst/>
          </a:prstGeom>
          <a:noFill/>
        </p:spPr>
        <p:txBody>
          <a:bodyPr lIns="0" tIns="457200" rIns="0" bIns="914400"/>
          <a:lstStyle>
            <a:lvl1pPr marL="0" indent="0">
              <a:buNone/>
              <a:defRPr sz="2400"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9" name="Text Placeholder 15"/>
          <p:cNvSpPr>
            <a:spLocks noGrp="1"/>
          </p:cNvSpPr>
          <p:nvPr>
            <p:ph type="body" sz="quarter" idx="32"/>
          </p:nvPr>
        </p:nvSpPr>
        <p:spPr>
          <a:xfrm>
            <a:off x="9933694" y="9019026"/>
            <a:ext cx="5485695" cy="908758"/>
          </a:xfrm>
          <a:prstGeom prst="rect">
            <a:avLst/>
          </a:prstGeom>
          <a:solidFill>
            <a:schemeClr val="bg1"/>
          </a:solidFill>
        </p:spPr>
        <p:txBody>
          <a:bodyPr lIns="457200" tIns="0" rIns="457200" bIns="0" anchor="ctr" anchorCtr="0"/>
          <a:lstStyle>
            <a:lvl1pPr marL="0" indent="0">
              <a:buNone/>
              <a:defRPr sz="2800">
                <a:solidFill>
                  <a:schemeClr val="accent3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Text Placeholder 15"/>
          <p:cNvSpPr>
            <a:spLocks noGrp="1"/>
          </p:cNvSpPr>
          <p:nvPr>
            <p:ph type="body" sz="quarter" idx="33" hasCustomPrompt="1"/>
          </p:nvPr>
        </p:nvSpPr>
        <p:spPr>
          <a:xfrm>
            <a:off x="9027733" y="9019026"/>
            <a:ext cx="914400" cy="914400"/>
          </a:xfrm>
          <a:prstGeom prst="rect">
            <a:avLst/>
          </a:prstGeom>
          <a:solidFill>
            <a:schemeClr val="accent4"/>
          </a:solidFill>
        </p:spPr>
        <p:txBody>
          <a:bodyPr lIns="0" tIns="0" rIns="0" bIns="0" anchor="ctr" anchorCtr="1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XXX</a:t>
            </a:r>
          </a:p>
        </p:txBody>
      </p:sp>
      <p:sp>
        <p:nvSpPr>
          <p:cNvPr id="71" name="Text Placeholder 15"/>
          <p:cNvSpPr>
            <a:spLocks noGrp="1"/>
          </p:cNvSpPr>
          <p:nvPr>
            <p:ph type="body" sz="quarter" idx="34"/>
          </p:nvPr>
        </p:nvSpPr>
        <p:spPr>
          <a:xfrm>
            <a:off x="17078826" y="9949489"/>
            <a:ext cx="6391656" cy="2404872"/>
          </a:xfrm>
          <a:prstGeom prst="rect">
            <a:avLst/>
          </a:prstGeom>
          <a:noFill/>
        </p:spPr>
        <p:txBody>
          <a:bodyPr lIns="0" tIns="457200" rIns="0" bIns="914400"/>
          <a:lstStyle>
            <a:lvl1pPr marL="0" indent="0">
              <a:buNone/>
              <a:defRPr sz="2400"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2" name="Text Placeholder 15"/>
          <p:cNvSpPr>
            <a:spLocks noGrp="1"/>
          </p:cNvSpPr>
          <p:nvPr>
            <p:ph type="body" sz="quarter" idx="35"/>
          </p:nvPr>
        </p:nvSpPr>
        <p:spPr>
          <a:xfrm>
            <a:off x="17927630" y="9028987"/>
            <a:ext cx="5485695" cy="908758"/>
          </a:xfrm>
          <a:prstGeom prst="rect">
            <a:avLst/>
          </a:prstGeom>
          <a:solidFill>
            <a:schemeClr val="bg1"/>
          </a:solidFill>
        </p:spPr>
        <p:txBody>
          <a:bodyPr lIns="457200" tIns="0" rIns="457200" bIns="0" anchor="ctr" anchorCtr="0"/>
          <a:lstStyle>
            <a:lvl1pPr marL="0" indent="0">
              <a:buNone/>
              <a:defRPr sz="2800">
                <a:solidFill>
                  <a:schemeClr val="accent3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3" name="Text Placeholder 15"/>
          <p:cNvSpPr>
            <a:spLocks noGrp="1"/>
          </p:cNvSpPr>
          <p:nvPr>
            <p:ph type="body" sz="quarter" idx="36" hasCustomPrompt="1"/>
          </p:nvPr>
        </p:nvSpPr>
        <p:spPr>
          <a:xfrm>
            <a:off x="17078826" y="9028987"/>
            <a:ext cx="914400" cy="914400"/>
          </a:xfrm>
          <a:prstGeom prst="rect">
            <a:avLst/>
          </a:prstGeom>
          <a:solidFill>
            <a:schemeClr val="accent4"/>
          </a:solidFill>
        </p:spPr>
        <p:txBody>
          <a:bodyPr lIns="0" tIns="0" rIns="0" bIns="0" anchor="ctr" anchorCtr="1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Verdana" charset="0"/>
                <a:ea typeface="Verdana" charset="0"/>
                <a:cs typeface="Verdana" charset="0"/>
              </a:defRPr>
            </a:lvl1pPr>
            <a:lvl2pPr>
              <a:defRPr sz="3600">
                <a:latin typeface="Gill Sans MT" charset="0"/>
                <a:ea typeface="Gill Sans MT" charset="0"/>
                <a:cs typeface="Gill Sans MT" charset="0"/>
              </a:defRPr>
            </a:lvl2pPr>
            <a:lvl3pPr>
              <a:defRPr sz="3600">
                <a:latin typeface="Gill Sans MT" charset="0"/>
                <a:ea typeface="Gill Sans MT" charset="0"/>
                <a:cs typeface="Gill Sans MT" charset="0"/>
              </a:defRPr>
            </a:lvl3pPr>
            <a:lvl4pPr>
              <a:defRPr sz="3600">
                <a:latin typeface="Gill Sans MT" charset="0"/>
                <a:ea typeface="Gill Sans MT" charset="0"/>
                <a:cs typeface="Gill Sans MT" charset="0"/>
              </a:defRPr>
            </a:lvl4pPr>
            <a:lvl5pPr>
              <a:defRPr sz="360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XXX</a:t>
            </a:r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2849225"/>
            <a:ext cx="4210683" cy="457199"/>
          </a:xfrm>
          <a:prstGeom prst="rect">
            <a:avLst/>
          </a:prstGeom>
        </p:spPr>
      </p:pic>
      <p:sp>
        <p:nvSpPr>
          <p:cNvPr id="33" name="Slide Number Placeholder 5"/>
          <p:cNvSpPr txBox="1">
            <a:spLocks/>
          </p:cNvSpPr>
          <p:nvPr userDrawn="1"/>
        </p:nvSpPr>
        <p:spPr>
          <a:xfrm>
            <a:off x="17984787" y="12712700"/>
            <a:ext cx="5487987" cy="73025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r" defTabSz="1828891" rtl="0" eaLnBrk="1" latinLnBrk="0" hangingPunct="1">
              <a:defRPr sz="1400" kern="1200" baseline="0">
                <a:solidFill>
                  <a:schemeClr val="accent3"/>
                </a:solidFill>
                <a:latin typeface="Futura Medium" charset="0"/>
                <a:ea typeface="+mn-ea"/>
                <a:cs typeface="+mn-cs"/>
              </a:defRPr>
            </a:lvl1pPr>
            <a:lvl2pPr marL="91444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91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337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783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229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674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1120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566" algn="l" defTabSz="1828891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42C44C-4A23-6B4C-8C6A-9384E201FB06}" type="slidenum">
              <a:rPr lang="en-US" sz="2400" smtClean="0">
                <a:latin typeface="Verdana" charset="0"/>
              </a:rPr>
              <a:pPr/>
              <a:t>‹#›</a:t>
            </a:fld>
            <a:endParaRPr lang="en-US" sz="2400" dirty="0">
              <a:latin typeface="Verdana" charset="0"/>
            </a:endParaRPr>
          </a:p>
        </p:txBody>
      </p:sp>
      <p:sp>
        <p:nvSpPr>
          <p:cNvPr id="3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078787" y="127127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 anchor="ctr" anchorCtr="1"/>
          <a:lstStyle>
            <a:lvl1pPr algn="l">
              <a:defRPr sz="2400">
                <a:solidFill>
                  <a:schemeClr val="accent3"/>
                </a:solidFill>
                <a:latin typeface="Verdana" charset="0"/>
              </a:defRPr>
            </a:lvl1pPr>
          </a:lstStyle>
          <a:p>
            <a:r>
              <a:rPr lang="en-US" dirty="0"/>
              <a:t>© 2017 Rancher Labs, Inc.</a:t>
            </a:r>
          </a:p>
        </p:txBody>
      </p:sp>
    </p:spTree>
    <p:extLst>
      <p:ext uri="{BB962C8B-B14F-4D97-AF65-F5344CB8AC3E}">
        <p14:creationId xmlns:p14="http://schemas.microsoft.com/office/powerpoint/2010/main" val="3572554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26" Type="http://schemas.openxmlformats.org/officeDocument/2006/relationships/slideLayout" Target="../slideLayouts/slideLayout70.xml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9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29" Type="http://schemas.openxmlformats.org/officeDocument/2006/relationships/slideLayout" Target="../slideLayouts/slideLayout73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68.xml"/><Relationship Id="rId32" Type="http://schemas.openxmlformats.org/officeDocument/2006/relationships/slideLayout" Target="../slideLayouts/slideLayout76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7.xml"/><Relationship Id="rId28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31" Type="http://schemas.openxmlformats.org/officeDocument/2006/relationships/slideLayout" Target="../slideLayouts/slideLayout75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71.xml"/><Relationship Id="rId30" Type="http://schemas.openxmlformats.org/officeDocument/2006/relationships/slideLayout" Target="../slideLayouts/slideLayout74.xml"/><Relationship Id="rId8" Type="http://schemas.openxmlformats.org/officeDocument/2006/relationships/slideLayout" Target="../slideLayouts/slideLayout5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9.xml"/><Relationship Id="rId18" Type="http://schemas.openxmlformats.org/officeDocument/2006/relationships/slideLayout" Target="../slideLayouts/slideLayout94.xml"/><Relationship Id="rId26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97.xml"/><Relationship Id="rId34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93.xml"/><Relationship Id="rId25" Type="http://schemas.openxmlformats.org/officeDocument/2006/relationships/slideLayout" Target="../slideLayouts/slideLayout101.xml"/><Relationship Id="rId33" Type="http://schemas.openxmlformats.org/officeDocument/2006/relationships/slideLayout" Target="../slideLayouts/slideLayout109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96.xml"/><Relationship Id="rId29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24" Type="http://schemas.openxmlformats.org/officeDocument/2006/relationships/slideLayout" Target="../slideLayouts/slideLayout100.xml"/><Relationship Id="rId32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9.xml"/><Relationship Id="rId28" Type="http://schemas.openxmlformats.org/officeDocument/2006/relationships/slideLayout" Target="../slideLayouts/slideLayout104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86.xml"/><Relationship Id="rId19" Type="http://schemas.openxmlformats.org/officeDocument/2006/relationships/slideLayout" Target="../slideLayouts/slideLayout95.xml"/><Relationship Id="rId31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Relationship Id="rId22" Type="http://schemas.openxmlformats.org/officeDocument/2006/relationships/slideLayout" Target="../slideLayouts/slideLayout98.xml"/><Relationship Id="rId27" Type="http://schemas.openxmlformats.org/officeDocument/2006/relationships/slideLayout" Target="../slideLayouts/slideLayout103.xml"/><Relationship Id="rId30" Type="http://schemas.openxmlformats.org/officeDocument/2006/relationships/slideLayout" Target="../slideLayouts/slideLayout106.xml"/><Relationship Id="rId35" Type="http://schemas.openxmlformats.org/officeDocument/2006/relationships/slideLayout" Target="../slideLayouts/slideLayout111.xml"/><Relationship Id="rId8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71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733" r:id="rId2"/>
    <p:sldLayoutId id="2147483816" r:id="rId3"/>
    <p:sldLayoutId id="2147483833" r:id="rId4"/>
    <p:sldLayoutId id="2147483832" r:id="rId5"/>
    <p:sldLayoutId id="2147483702" r:id="rId6"/>
    <p:sldLayoutId id="2147483842" r:id="rId7"/>
    <p:sldLayoutId id="2147483724" r:id="rId8"/>
    <p:sldLayoutId id="2147483714" r:id="rId9"/>
    <p:sldLayoutId id="2147483721" r:id="rId10"/>
    <p:sldLayoutId id="2147483736" r:id="rId11"/>
    <p:sldLayoutId id="2147483850" r:id="rId12"/>
    <p:sldLayoutId id="2147483735" r:id="rId13"/>
    <p:sldLayoutId id="2147483737" r:id="rId14"/>
    <p:sldLayoutId id="2147483731" r:id="rId15"/>
    <p:sldLayoutId id="2147483704" r:id="rId16"/>
    <p:sldLayoutId id="2147483725" r:id="rId17"/>
    <p:sldLayoutId id="2147483698" r:id="rId18"/>
    <p:sldLayoutId id="2147483727" r:id="rId19"/>
    <p:sldLayoutId id="2147483729" r:id="rId20"/>
    <p:sldLayoutId id="2147483728" r:id="rId21"/>
    <p:sldLayoutId id="2147483779" r:id="rId22"/>
    <p:sldLayoutId id="2147483726" r:id="rId23"/>
    <p:sldLayoutId id="2147483701" r:id="rId24"/>
    <p:sldLayoutId id="2147483718" r:id="rId25"/>
    <p:sldLayoutId id="2147483720" r:id="rId26"/>
    <p:sldLayoutId id="2147483722" r:id="rId27"/>
    <p:sldLayoutId id="2147483713" r:id="rId28"/>
    <p:sldLayoutId id="2147483700" r:id="rId29"/>
    <p:sldLayoutId id="2147483719" r:id="rId30"/>
    <p:sldLayoutId id="2147483706" r:id="rId31"/>
    <p:sldLayoutId id="2147483723" r:id="rId32"/>
    <p:sldLayoutId id="2147483715" r:id="rId33"/>
    <p:sldLayoutId id="2147483707" r:id="rId34"/>
    <p:sldLayoutId id="2147483712" r:id="rId35"/>
    <p:sldLayoutId id="2147483708" r:id="rId36"/>
    <p:sldLayoutId id="2147483709" r:id="rId37"/>
    <p:sldLayoutId id="2147483852" r:id="rId38"/>
    <p:sldLayoutId id="2147483711" r:id="rId39"/>
    <p:sldLayoutId id="2147483835" r:id="rId40"/>
    <p:sldLayoutId id="2147483837" r:id="rId41"/>
    <p:sldLayoutId id="2147483838" r:id="rId42"/>
    <p:sldLayoutId id="2147483839" r:id="rId43"/>
    <p:sldLayoutId id="2147483856" r:id="rId4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utura Medium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Futura Medium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Futura Medium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Futura Medium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Futura Medium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Futura Medium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681" userDrawn="1">
          <p15:clr>
            <a:srgbClr val="F26B43"/>
          </p15:clr>
        </p15:guide>
        <p15:guide id="2" orient="horz" pos="4320" userDrawn="1">
          <p15:clr>
            <a:srgbClr val="F26B43"/>
          </p15:clr>
        </p15:guide>
        <p15:guide id="3" orient="horz" pos="576" userDrawn="1">
          <p15:clr>
            <a:srgbClr val="F26B43"/>
          </p15:clr>
        </p15:guide>
        <p15:guide id="4" pos="577" userDrawn="1">
          <p15:clr>
            <a:srgbClr val="F26B43"/>
          </p15:clr>
        </p15:guide>
        <p15:guide id="5" pos="14785" userDrawn="1">
          <p15:clr>
            <a:srgbClr val="F26B43"/>
          </p15:clr>
        </p15:guide>
        <p15:guide id="6" orient="horz" pos="8064" userDrawn="1">
          <p15:clr>
            <a:srgbClr val="F26B43"/>
          </p15:clr>
        </p15:guide>
        <p15:guide id="7" orient="horz" pos="777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243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848" r:id="rId7"/>
    <p:sldLayoutId id="2147483748" r:id="rId8"/>
    <p:sldLayoutId id="2147483847" r:id="rId9"/>
    <p:sldLayoutId id="2147483750" r:id="rId10"/>
    <p:sldLayoutId id="2147483849" r:id="rId11"/>
    <p:sldLayoutId id="2147483853" r:id="rId12"/>
    <p:sldLayoutId id="2147483753" r:id="rId13"/>
    <p:sldLayoutId id="2147483754" r:id="rId14"/>
    <p:sldLayoutId id="2147483755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  <p:sldLayoutId id="2147483762" r:id="rId22"/>
    <p:sldLayoutId id="2147483763" r:id="rId23"/>
    <p:sldLayoutId id="2147483844" r:id="rId24"/>
    <p:sldLayoutId id="2147483840" r:id="rId25"/>
    <p:sldLayoutId id="2147483845" r:id="rId26"/>
    <p:sldLayoutId id="2147483841" r:id="rId27"/>
    <p:sldLayoutId id="2147483846" r:id="rId28"/>
    <p:sldLayoutId id="2147483843" r:id="rId29"/>
    <p:sldLayoutId id="2147483770" r:id="rId30"/>
    <p:sldLayoutId id="2147483771" r:id="rId31"/>
    <p:sldLayoutId id="2147483772" r:id="rId32"/>
  </p:sldLayoutIdLst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utura Medium" charset="0"/>
          <a:ea typeface="+mj-ea"/>
          <a:cs typeface="+mj-cs"/>
        </a:defRPr>
      </a:lvl1pPr>
    </p:titleStyle>
    <p:bodyStyle>
      <a:lvl1pPr marL="228603" indent="-228603" algn="l" defTabSz="914411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Futura Medium" charset="0"/>
          <a:ea typeface="+mn-ea"/>
          <a:cs typeface="+mn-cs"/>
        </a:defRPr>
      </a:lvl1pPr>
      <a:lvl2pPr marL="685809" indent="-228603" algn="l" defTabSz="914411" rtl="0" eaLnBrk="1" latinLnBrk="0" hangingPunct="1">
        <a:lnSpc>
          <a:spcPct val="90000"/>
        </a:lnSpc>
        <a:spcBef>
          <a:spcPts val="501"/>
        </a:spcBef>
        <a:buFont typeface="Arial"/>
        <a:buChar char="•"/>
        <a:defRPr sz="2400" kern="1200">
          <a:solidFill>
            <a:schemeClr val="tx1"/>
          </a:solidFill>
          <a:latin typeface="Futura Medium" charset="0"/>
          <a:ea typeface="+mn-ea"/>
          <a:cs typeface="+mn-cs"/>
        </a:defRPr>
      </a:lvl2pPr>
      <a:lvl3pPr marL="1143014" indent="-228603" algn="l" defTabSz="914411" rtl="0" eaLnBrk="1" latinLnBrk="0" hangingPunct="1">
        <a:lnSpc>
          <a:spcPct val="90000"/>
        </a:lnSpc>
        <a:spcBef>
          <a:spcPts val="501"/>
        </a:spcBef>
        <a:buFont typeface="Arial"/>
        <a:buChar char="•"/>
        <a:defRPr sz="2000" kern="1200">
          <a:solidFill>
            <a:schemeClr val="tx1"/>
          </a:solidFill>
          <a:latin typeface="Futura Medium" charset="0"/>
          <a:ea typeface="+mn-ea"/>
          <a:cs typeface="+mn-cs"/>
        </a:defRPr>
      </a:lvl3pPr>
      <a:lvl4pPr marL="1600220" indent="-228603" algn="l" defTabSz="914411" rtl="0" eaLnBrk="1" latinLnBrk="0" hangingPunct="1">
        <a:lnSpc>
          <a:spcPct val="90000"/>
        </a:lnSpc>
        <a:spcBef>
          <a:spcPts val="501"/>
        </a:spcBef>
        <a:buFont typeface="Arial"/>
        <a:buChar char="•"/>
        <a:defRPr sz="1800" kern="1200">
          <a:solidFill>
            <a:schemeClr val="tx1"/>
          </a:solidFill>
          <a:latin typeface="Futura Medium" charset="0"/>
          <a:ea typeface="+mn-ea"/>
          <a:cs typeface="+mn-cs"/>
        </a:defRPr>
      </a:lvl4pPr>
      <a:lvl5pPr marL="2057426" indent="-228603" algn="l" defTabSz="914411" rtl="0" eaLnBrk="1" latinLnBrk="0" hangingPunct="1">
        <a:lnSpc>
          <a:spcPct val="90000"/>
        </a:lnSpc>
        <a:spcBef>
          <a:spcPts val="501"/>
        </a:spcBef>
        <a:buFont typeface="Arial"/>
        <a:buChar char="•"/>
        <a:defRPr sz="1800" kern="1200">
          <a:solidFill>
            <a:schemeClr val="tx1"/>
          </a:solidFill>
          <a:latin typeface="Futura Medium" charset="0"/>
          <a:ea typeface="+mn-ea"/>
          <a:cs typeface="+mn-cs"/>
        </a:defRPr>
      </a:lvl5pPr>
      <a:lvl6pPr marL="2514631" indent="-228603" algn="l" defTabSz="914411" rtl="0" eaLnBrk="1" latinLnBrk="0" hangingPunct="1">
        <a:lnSpc>
          <a:spcPct val="90000"/>
        </a:lnSpc>
        <a:spcBef>
          <a:spcPts val="501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7" indent="-228603" algn="l" defTabSz="914411" rtl="0" eaLnBrk="1" latinLnBrk="0" hangingPunct="1">
        <a:lnSpc>
          <a:spcPct val="90000"/>
        </a:lnSpc>
        <a:spcBef>
          <a:spcPts val="501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3" indent="-228603" algn="l" defTabSz="914411" rtl="0" eaLnBrk="1" latinLnBrk="0" hangingPunct="1">
        <a:lnSpc>
          <a:spcPct val="90000"/>
        </a:lnSpc>
        <a:spcBef>
          <a:spcPts val="501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9" indent="-228603" algn="l" defTabSz="914411" rtl="0" eaLnBrk="1" latinLnBrk="0" hangingPunct="1">
        <a:lnSpc>
          <a:spcPct val="90000"/>
        </a:lnSpc>
        <a:spcBef>
          <a:spcPts val="501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681">
          <p15:clr>
            <a:srgbClr val="F26B43"/>
          </p15:clr>
        </p15:guide>
        <p15:guide id="2" orient="horz" pos="4320">
          <p15:clr>
            <a:srgbClr val="F26B43"/>
          </p15:clr>
        </p15:guide>
        <p15:guide id="3" orient="horz" pos="576">
          <p15:clr>
            <a:srgbClr val="F26B43"/>
          </p15:clr>
        </p15:guide>
        <p15:guide id="4" pos="577">
          <p15:clr>
            <a:srgbClr val="F26B43"/>
          </p15:clr>
        </p15:guide>
        <p15:guide id="5" pos="14785">
          <p15:clr>
            <a:srgbClr val="F26B43"/>
          </p15:clr>
        </p15:guide>
        <p15:guide id="6" orient="horz" pos="8064">
          <p15:clr>
            <a:srgbClr val="F26B43"/>
          </p15:clr>
        </p15:guide>
        <p15:guide id="7" orient="horz" pos="777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5176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  <p:sldLayoutId id="2147483798" r:id="rId18"/>
    <p:sldLayoutId id="2147483799" r:id="rId19"/>
    <p:sldLayoutId id="2147483800" r:id="rId20"/>
    <p:sldLayoutId id="2147483801" r:id="rId21"/>
    <p:sldLayoutId id="2147483802" r:id="rId22"/>
    <p:sldLayoutId id="2147483803" r:id="rId23"/>
    <p:sldLayoutId id="2147483804" r:id="rId24"/>
    <p:sldLayoutId id="2147483805" r:id="rId25"/>
    <p:sldLayoutId id="2147483806" r:id="rId26"/>
    <p:sldLayoutId id="2147483807" r:id="rId27"/>
    <p:sldLayoutId id="2147483808" r:id="rId28"/>
    <p:sldLayoutId id="2147483809" r:id="rId29"/>
    <p:sldLayoutId id="2147483810" r:id="rId30"/>
    <p:sldLayoutId id="2147483811" r:id="rId31"/>
    <p:sldLayoutId id="2147483812" r:id="rId32"/>
    <p:sldLayoutId id="2147483813" r:id="rId33"/>
    <p:sldLayoutId id="2147483814" r:id="rId34"/>
    <p:sldLayoutId id="2147483815" r:id="rId3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utura Medium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Futura Medium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Futura Medium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Futura Medium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Futura Medium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Futura Medium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681">
          <p15:clr>
            <a:srgbClr val="F26B43"/>
          </p15:clr>
        </p15:guide>
        <p15:guide id="2" orient="horz" pos="4320">
          <p15:clr>
            <a:srgbClr val="F26B43"/>
          </p15:clr>
        </p15:guide>
        <p15:guide id="3" orient="horz" pos="576">
          <p15:clr>
            <a:srgbClr val="F26B43"/>
          </p15:clr>
        </p15:guide>
        <p15:guide id="4" pos="577">
          <p15:clr>
            <a:srgbClr val="F26B43"/>
          </p15:clr>
        </p15:guide>
        <p15:guide id="5" pos="14785">
          <p15:clr>
            <a:srgbClr val="F26B43"/>
          </p15:clr>
        </p15:guide>
        <p15:guide id="6" orient="horz" pos="8064">
          <p15:clr>
            <a:srgbClr val="F26B43"/>
          </p15:clr>
        </p15:guide>
        <p15:guide id="7" orient="horz" pos="777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172.27.5.31:2380/" TargetMode="External"/><Relationship Id="rId2" Type="http://schemas.openxmlformats.org/officeDocument/2006/relationships/hyperlink" Target="https://172.27.5.33:2380/" TargetMode="Externa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172.27.5.32:2380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ttmattox/etcd-troubleshooting#common-errors" TargetMode="Externa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localhost:2379/config/local/log" TargetMode="External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tmattox/etcd-troubleshooting/blob/master/README.md#getting-etcd-metrics" TargetMode="External"/><Relationship Id="rId2" Type="http://schemas.openxmlformats.org/officeDocument/2006/relationships/hyperlink" Target="https://localhost:2379/metrics" TargetMode="Externa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tmattox/k8s-troubleshooting/blob/master/kube-apiserver-responsiveness" TargetMode="External"/><Relationship Id="rId2" Type="http://schemas.openxmlformats.org/officeDocument/2006/relationships/hyperlink" Target="https://raw.githubusercontent.com/mattmattox/k8s-troubleshooting/master/kube-apiserver-check-etcd" TargetMode="External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raw.githubusercontent.com/mattmattox/k8s-troubleshooting/master/kube-controller-manager" TargetMode="Externa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raw.githubusercontent.com/mattmattox/k8s-troubleshooting/master/kube-scheduler" TargetMode="Externa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ttmattox/k8s-troubleshooting#kubelet-troubleshooting" TargetMode="Externa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youtube.com/c/rancher" TargetMode="External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rancher.com/docs/rancher/v2.x/en/troubleshooting/networking/#check-if-overlay-network-is-functioning-correctly" TargetMode="External"/><Relationship Id="rId2" Type="http://schemas.openxmlformats.org/officeDocument/2006/relationships/hyperlink" Target="https://rancher.com/docs/rancher/v2.x/en/installation/requirements/#port-requirements" TargetMode="External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tmattox/k8s-monitor-dns" TargetMode="External"/><Relationship Id="rId2" Type="http://schemas.openxmlformats.org/officeDocument/2006/relationships/hyperlink" Target="https://rancher.com/docs/rancher/v2.x/en/troubleshooting/dns/" TargetMode="Externa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tmattox/NGINX-to-pods-check" TargetMode="External"/><Relationship Id="rId2" Type="http://schemas.openxmlformats.org/officeDocument/2006/relationships/hyperlink" Target="https://github.com/kubernetes/ingress-nginx/blob/master/docs/how-it-works.md" TargetMode="Externa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slack.rancher.io/" TargetMode="External"/><Relationship Id="rId3" Type="http://schemas.openxmlformats.org/officeDocument/2006/relationships/hyperlink" Target="https://labs.play-with-k8s.com/" TargetMode="External"/><Relationship Id="rId7" Type="http://schemas.openxmlformats.org/officeDocument/2006/relationships/hyperlink" Target="https://rancher.com/docs/rancher/v2.x/en/cluster-provisioning/production/" TargetMode="External"/><Relationship Id="rId2" Type="http://schemas.openxmlformats.org/officeDocument/2006/relationships/hyperlink" Target="http://play.etcd.io/play" TargetMode="External"/><Relationship Id="rId1" Type="http://schemas.openxmlformats.org/officeDocument/2006/relationships/slideLayout" Target="../slideLayouts/slideLayout21.xml"/><Relationship Id="rId6" Type="http://schemas.openxmlformats.org/officeDocument/2006/relationships/hyperlink" Target="https://rancher.com/docs/rancher/v2.x/en/cluster-admin/tools/monitoring/" TargetMode="External"/><Relationship Id="rId5" Type="http://schemas.openxmlformats.org/officeDocument/2006/relationships/hyperlink" Target="https://rancher.com/docs/rancher/v2.x/en/troubleshooting/" TargetMode="External"/><Relationship Id="rId10" Type="http://schemas.openxmlformats.org/officeDocument/2006/relationships/hyperlink" Target="https://docs.rancher.com/" TargetMode="External"/><Relationship Id="rId4" Type="http://schemas.openxmlformats.org/officeDocument/2006/relationships/hyperlink" Target="https://k3s.io/" TargetMode="External"/><Relationship Id="rId9" Type="http://schemas.openxmlformats.org/officeDocument/2006/relationships/hyperlink" Target="https://forums.rancher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9155808" y="12115800"/>
            <a:ext cx="4706983" cy="685800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February 4, 2020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7367590" y="12106656"/>
            <a:ext cx="11430859" cy="685800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#Rancherk8s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-1" y="2699385"/>
            <a:ext cx="24387175" cy="4240530"/>
          </a:xfrm>
          <a:noFill/>
        </p:spPr>
        <p:txBody>
          <a:bodyPr tIns="914400" bIns="914400">
            <a:noAutofit/>
          </a:bodyPr>
          <a:lstStyle/>
          <a:p>
            <a:pPr algn="l"/>
            <a:r>
              <a:rPr lang="en-US" sz="9200" dirty="0"/>
              <a:t>Troubleshooting Kubernetes</a:t>
            </a:r>
            <a:br>
              <a:rPr lang="en-US" sz="10800" dirty="0">
                <a:latin typeface="Arial"/>
                <a:cs typeface="Arial"/>
              </a:rPr>
            </a:br>
            <a:r>
              <a:rPr lang="en-US" sz="5400" dirty="0">
                <a:latin typeface="Arial"/>
                <a:cs typeface="Arial"/>
              </a:rPr>
              <a:t>Kubernetes Master Class Series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B7F63E-B216-4837-BCBF-5804CBF55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33297"/>
            <a:ext cx="22556787" cy="2973847"/>
          </a:xfrm>
        </p:spPr>
        <p:txBody>
          <a:bodyPr/>
          <a:lstStyle/>
          <a:p>
            <a:r>
              <a:rPr lang="en-US" dirty="0"/>
              <a:t>etcd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D8885E-0981-4B6F-90E0-A890C823BDA5}"/>
              </a:ext>
            </a:extLst>
          </p:cNvPr>
          <p:cNvSpPr/>
          <p:nvPr/>
        </p:nvSpPr>
        <p:spPr>
          <a:xfrm>
            <a:off x="10981556" y="13039163"/>
            <a:ext cx="2424062" cy="500137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sz="2650" dirty="0">
                <a:solidFill>
                  <a:schemeClr val="tx2"/>
                </a:solidFill>
                <a:latin typeface="Courier New"/>
                <a:cs typeface="Courier New"/>
              </a:rPr>
              <a:t>#RancherK8s</a:t>
            </a:r>
            <a:endParaRPr lang="en-US" sz="2667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F32ECF-4D62-453E-8413-D74138438E00}"/>
              </a:ext>
            </a:extLst>
          </p:cNvPr>
          <p:cNvSpPr/>
          <p:nvPr/>
        </p:nvSpPr>
        <p:spPr>
          <a:xfrm>
            <a:off x="914400" y="2262035"/>
            <a:ext cx="22556787" cy="96949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Distributed key value store</a:t>
            </a: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data of Kubernetes is stored in etcd</a:t>
            </a: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Majority of nodes / quorum</a:t>
            </a:r>
          </a:p>
          <a:p>
            <a:pPr marL="1285911" lvl="1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etcd cluster of 2 is worse than 1</a:t>
            </a:r>
          </a:p>
          <a:p>
            <a:pPr marL="1285911" lvl="1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node clusters are standard/recommend</a:t>
            </a: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Sensitive to disk write latency</a:t>
            </a: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 quota</a:t>
            </a:r>
          </a:p>
          <a:p>
            <a:pPr marL="1285911" lvl="1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History of </a:t>
            </a:r>
            <a:r>
              <a:rPr lang="en-US" sz="4800" dirty="0" err="1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keyspace</a:t>
            </a:r>
            <a:endParaRPr lang="en-US" sz="4800" dirty="0">
              <a:solidFill>
                <a:srgbClr val="2C3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85911" lvl="1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Compaction &amp; defrag</a:t>
            </a:r>
          </a:p>
          <a:p>
            <a:pPr marL="1285911" lvl="1" indent="-371465" defTabSz="914422">
              <a:buFont typeface="Arial" panose="020B0604020202020204" pitchFamily="34" charset="0"/>
              <a:buChar char="•"/>
            </a:pPr>
            <a:endParaRPr lang="en-US" sz="4800" dirty="0">
              <a:solidFill>
                <a:srgbClr val="2C3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22"/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Helpful Doc</a:t>
            </a:r>
          </a:p>
          <a:p>
            <a:pPr defTabSz="914422"/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https://rancher.com/docs/rancher/v2.x/en/troubleshooting/kubernetes-components/etcd/</a:t>
            </a:r>
          </a:p>
        </p:txBody>
      </p:sp>
    </p:spTree>
    <p:extLst>
      <p:ext uri="{BB962C8B-B14F-4D97-AF65-F5344CB8AC3E}">
        <p14:creationId xmlns:p14="http://schemas.microsoft.com/office/powerpoint/2010/main" val="1919888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B7F63E-B216-4837-BCBF-5804CBF55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33297"/>
            <a:ext cx="22556787" cy="2973847"/>
          </a:xfrm>
        </p:spPr>
        <p:txBody>
          <a:bodyPr/>
          <a:lstStyle/>
          <a:p>
            <a:r>
              <a:rPr lang="en-US" dirty="0" err="1"/>
              <a:t>kube-apiserver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D8885E-0981-4B6F-90E0-A890C823BDA5}"/>
              </a:ext>
            </a:extLst>
          </p:cNvPr>
          <p:cNvSpPr/>
          <p:nvPr/>
        </p:nvSpPr>
        <p:spPr>
          <a:xfrm>
            <a:off x="10981556" y="13039163"/>
            <a:ext cx="2424062" cy="500137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sz="2650" dirty="0">
                <a:solidFill>
                  <a:schemeClr val="tx2"/>
                </a:solidFill>
                <a:latin typeface="Courier New"/>
                <a:cs typeface="Courier New"/>
              </a:rPr>
              <a:t>#RancherK8s</a:t>
            </a:r>
            <a:endParaRPr lang="en-US" sz="2667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F32ECF-4D62-453E-8413-D74138438E00}"/>
              </a:ext>
            </a:extLst>
          </p:cNvPr>
          <p:cNvSpPr/>
          <p:nvPr/>
        </p:nvSpPr>
        <p:spPr>
          <a:xfrm>
            <a:off x="914400" y="2262035"/>
            <a:ext cx="22556787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entry point for your cluster</a:t>
            </a: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Uses etcd to maintain state</a:t>
            </a: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Active-active round-robin possible</a:t>
            </a:r>
          </a:p>
          <a:p>
            <a:pPr defTabSz="914422"/>
            <a:endParaRPr lang="en-US" sz="4800" dirty="0">
              <a:solidFill>
                <a:srgbClr val="2C3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22"/>
            <a:endParaRPr lang="en-US" sz="4800" dirty="0">
              <a:solidFill>
                <a:srgbClr val="2C3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22"/>
            <a:endParaRPr lang="en-US" sz="4800" dirty="0">
              <a:solidFill>
                <a:srgbClr val="2C3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22"/>
            <a:endParaRPr lang="en-US" sz="4800" dirty="0">
              <a:solidFill>
                <a:srgbClr val="2C3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22"/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Helpful Doc</a:t>
            </a:r>
          </a:p>
          <a:p>
            <a:pPr defTabSz="914422"/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https://rancher.com/docs/rancher/v2.x/en/troubleshooting/kubernetes-components/controlplane/</a:t>
            </a:r>
          </a:p>
        </p:txBody>
      </p:sp>
    </p:spTree>
    <p:extLst>
      <p:ext uri="{BB962C8B-B14F-4D97-AF65-F5344CB8AC3E}">
        <p14:creationId xmlns:p14="http://schemas.microsoft.com/office/powerpoint/2010/main" val="2561945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B7F63E-B216-4837-BCBF-5804CBF55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33297"/>
            <a:ext cx="22556787" cy="2973847"/>
          </a:xfrm>
        </p:spPr>
        <p:txBody>
          <a:bodyPr/>
          <a:lstStyle/>
          <a:p>
            <a:r>
              <a:rPr lang="en-US" dirty="0" err="1"/>
              <a:t>kube</a:t>
            </a:r>
            <a:r>
              <a:rPr lang="en-US" dirty="0"/>
              <a:t>-controller-manager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D8885E-0981-4B6F-90E0-A890C823BDA5}"/>
              </a:ext>
            </a:extLst>
          </p:cNvPr>
          <p:cNvSpPr/>
          <p:nvPr/>
        </p:nvSpPr>
        <p:spPr>
          <a:xfrm>
            <a:off x="10981556" y="13039163"/>
            <a:ext cx="2424062" cy="500137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sz="2650" dirty="0">
                <a:solidFill>
                  <a:schemeClr val="tx2"/>
                </a:solidFill>
                <a:latin typeface="Courier New"/>
                <a:cs typeface="Courier New"/>
              </a:rPr>
              <a:t>#RancherK8s</a:t>
            </a:r>
            <a:endParaRPr lang="en-US" sz="2667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F32ECF-4D62-453E-8413-D74138438E00}"/>
              </a:ext>
            </a:extLst>
          </p:cNvPr>
          <p:cNvSpPr/>
          <p:nvPr/>
        </p:nvSpPr>
        <p:spPr>
          <a:xfrm>
            <a:off x="914400" y="2262035"/>
            <a:ext cx="22556787" cy="96949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Controller loops for getting cluster in desired state</a:t>
            </a: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Commonly known controllers</a:t>
            </a:r>
          </a:p>
          <a:p>
            <a:pPr marL="1285911" lvl="1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</a:p>
          <a:p>
            <a:pPr marL="1285911" lvl="1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Replication</a:t>
            </a:r>
          </a:p>
          <a:p>
            <a:pPr marL="1285911" lvl="1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Endpoints</a:t>
            </a:r>
          </a:p>
          <a:p>
            <a:pPr marL="1285911" lvl="1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 Account</a:t>
            </a: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Talks to </a:t>
            </a:r>
            <a:r>
              <a:rPr lang="en-US" sz="4800" dirty="0" err="1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kube-apiserver</a:t>
            </a:r>
            <a:endParaRPr lang="en-US" sz="4800" dirty="0">
              <a:solidFill>
                <a:srgbClr val="2C3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active per cluster, using leader election</a:t>
            </a:r>
          </a:p>
          <a:p>
            <a:pPr defTabSz="914422"/>
            <a:endParaRPr lang="en-US" sz="4800" dirty="0">
              <a:solidFill>
                <a:srgbClr val="2C3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22"/>
            <a:endParaRPr lang="en-US" sz="4800" dirty="0">
              <a:solidFill>
                <a:srgbClr val="2C3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22"/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Helpful Doc</a:t>
            </a:r>
          </a:p>
          <a:p>
            <a:pPr defTabSz="914422"/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https://rancher.com/docs/rancher/v2.x/en/troubleshooting/kubernetes-components/controlplane/</a:t>
            </a:r>
          </a:p>
        </p:txBody>
      </p:sp>
    </p:spTree>
    <p:extLst>
      <p:ext uri="{BB962C8B-B14F-4D97-AF65-F5344CB8AC3E}">
        <p14:creationId xmlns:p14="http://schemas.microsoft.com/office/powerpoint/2010/main" val="1419827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B7F63E-B216-4837-BCBF-5804CBF55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33297"/>
            <a:ext cx="22556787" cy="2973847"/>
          </a:xfrm>
        </p:spPr>
        <p:txBody>
          <a:bodyPr/>
          <a:lstStyle/>
          <a:p>
            <a:r>
              <a:rPr lang="en-US" dirty="0" err="1"/>
              <a:t>kube</a:t>
            </a:r>
            <a:r>
              <a:rPr lang="en-US" dirty="0"/>
              <a:t>-scheduler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D8885E-0981-4B6F-90E0-A890C823BDA5}"/>
              </a:ext>
            </a:extLst>
          </p:cNvPr>
          <p:cNvSpPr/>
          <p:nvPr/>
        </p:nvSpPr>
        <p:spPr>
          <a:xfrm>
            <a:off x="10981556" y="13039163"/>
            <a:ext cx="2424062" cy="500137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sz="2650" dirty="0">
                <a:solidFill>
                  <a:schemeClr val="tx2"/>
                </a:solidFill>
                <a:latin typeface="Courier New"/>
                <a:cs typeface="Courier New"/>
              </a:rPr>
              <a:t>#RancherK8s</a:t>
            </a:r>
            <a:endParaRPr lang="en-US" sz="2667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F32ECF-4D62-453E-8413-D74138438E00}"/>
              </a:ext>
            </a:extLst>
          </p:cNvPr>
          <p:cNvSpPr/>
          <p:nvPr/>
        </p:nvSpPr>
        <p:spPr>
          <a:xfrm>
            <a:off x="914400" y="2262035"/>
            <a:ext cx="22556787" cy="96949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Schedules pods according to requirements (resource/label/taints </a:t>
            </a:r>
            <a:r>
              <a:rPr lang="en-US" sz="4800" dirty="0" err="1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Talks to </a:t>
            </a:r>
            <a:r>
              <a:rPr lang="en-US" sz="4800" dirty="0" err="1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kube-apiserver</a:t>
            </a:r>
            <a:endParaRPr lang="en-US" sz="4800" dirty="0">
              <a:solidFill>
                <a:srgbClr val="2C3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 active per cluster, using leader election</a:t>
            </a:r>
          </a:p>
          <a:p>
            <a:pPr defTabSz="914422"/>
            <a:endParaRPr lang="en-US" sz="4800" dirty="0">
              <a:solidFill>
                <a:srgbClr val="2C3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22"/>
            <a:endParaRPr lang="en-US" sz="4800" dirty="0">
              <a:solidFill>
                <a:srgbClr val="2C3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22"/>
            <a:endParaRPr lang="en-US" sz="4800" dirty="0">
              <a:solidFill>
                <a:srgbClr val="2C3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22"/>
            <a:endParaRPr lang="en-US" sz="4800" dirty="0">
              <a:solidFill>
                <a:srgbClr val="2C3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22"/>
            <a:endParaRPr lang="en-US" sz="4800" dirty="0">
              <a:solidFill>
                <a:srgbClr val="2C3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22"/>
            <a:endParaRPr lang="en-US" sz="4800" dirty="0">
              <a:solidFill>
                <a:srgbClr val="2C3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22"/>
            <a:endParaRPr lang="en-US" sz="4800" dirty="0">
              <a:solidFill>
                <a:srgbClr val="2C3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914422"/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Helpful Doc</a:t>
            </a:r>
          </a:p>
          <a:p>
            <a:pPr defTabSz="914422"/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https://rancher.com/docs/rancher/v2.x/en/troubleshooting/kubernetes-components/controlplane/</a:t>
            </a:r>
          </a:p>
        </p:txBody>
      </p:sp>
    </p:spTree>
    <p:extLst>
      <p:ext uri="{BB962C8B-B14F-4D97-AF65-F5344CB8AC3E}">
        <p14:creationId xmlns:p14="http://schemas.microsoft.com/office/powerpoint/2010/main" val="3665348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B7F63E-B216-4837-BCBF-5804CBF55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33297"/>
            <a:ext cx="22556787" cy="2973847"/>
          </a:xfrm>
        </p:spPr>
        <p:txBody>
          <a:bodyPr/>
          <a:lstStyle/>
          <a:p>
            <a:r>
              <a:rPr lang="en-US" dirty="0"/>
              <a:t>Troubleshooting techniques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D8885E-0981-4B6F-90E0-A890C823BDA5}"/>
              </a:ext>
            </a:extLst>
          </p:cNvPr>
          <p:cNvSpPr/>
          <p:nvPr/>
        </p:nvSpPr>
        <p:spPr>
          <a:xfrm>
            <a:off x="10981556" y="13039163"/>
            <a:ext cx="2424062" cy="500137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sz="2650" dirty="0">
                <a:solidFill>
                  <a:schemeClr val="tx2"/>
                </a:solidFill>
                <a:latin typeface="Courier New"/>
                <a:cs typeface="Courier New"/>
              </a:rPr>
              <a:t>#RancherK8s</a:t>
            </a:r>
            <a:endParaRPr lang="en-US" sz="2667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F32ECF-4D62-453E-8413-D74138438E00}"/>
              </a:ext>
            </a:extLst>
          </p:cNvPr>
          <p:cNvSpPr/>
          <p:nvPr/>
        </p:nvSpPr>
        <p:spPr>
          <a:xfrm>
            <a:off x="914400" y="2262035"/>
            <a:ext cx="22556787" cy="11172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Assess</a:t>
            </a:r>
          </a:p>
          <a:p>
            <a:pPr marL="1285911" lvl="1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error/logging is shown</a:t>
            </a:r>
          </a:p>
          <a:p>
            <a:pPr marL="2200356" lvl="2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 logs &amp; </a:t>
            </a:r>
            <a:r>
              <a:rPr lang="en-US" sz="4800" dirty="0" err="1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logs</a:t>
            </a:r>
          </a:p>
          <a:p>
            <a:pPr marL="2200356" lvl="2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 existing issues</a:t>
            </a:r>
          </a:p>
          <a:p>
            <a:pPr marL="2200356" lvl="2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Relate timestamps from logging to events from timeline (All timestamps should be in UTC)</a:t>
            </a:r>
          </a:p>
          <a:p>
            <a:pPr marL="1285911" lvl="1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triggered this situation/what changed</a:t>
            </a:r>
          </a:p>
          <a:p>
            <a:pPr marL="2200356" lvl="2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Infrastructure / Firewall changes</a:t>
            </a:r>
          </a:p>
          <a:p>
            <a:pPr marL="2200356" lvl="2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 Patching / Upgrades</a:t>
            </a:r>
          </a:p>
          <a:p>
            <a:pPr marL="2200356" lvl="2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 deployments</a:t>
            </a:r>
          </a:p>
          <a:p>
            <a:pPr marL="1285911" lvl="1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it affect everything or a certain part (hardware/datacenter/region/availability zone)</a:t>
            </a:r>
          </a:p>
          <a:p>
            <a:pPr marL="1285911" lvl="1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does this differ from your baseline/tests</a:t>
            </a: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endParaRPr lang="en-US" sz="4800" dirty="0">
              <a:solidFill>
                <a:srgbClr val="2C3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endParaRPr lang="en-US" sz="4800" dirty="0">
              <a:solidFill>
                <a:srgbClr val="2C3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314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B7F63E-B216-4837-BCBF-5804CBF55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33297"/>
            <a:ext cx="22556787" cy="2973847"/>
          </a:xfrm>
        </p:spPr>
        <p:txBody>
          <a:bodyPr/>
          <a:lstStyle/>
          <a:p>
            <a:r>
              <a:rPr lang="en-US" dirty="0"/>
              <a:t>Troubleshooting techniques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D8885E-0981-4B6F-90E0-A890C823BDA5}"/>
              </a:ext>
            </a:extLst>
          </p:cNvPr>
          <p:cNvSpPr/>
          <p:nvPr/>
        </p:nvSpPr>
        <p:spPr>
          <a:xfrm>
            <a:off x="10981556" y="13039163"/>
            <a:ext cx="2424062" cy="500137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sz="2650" dirty="0">
                <a:solidFill>
                  <a:schemeClr val="tx2"/>
                </a:solidFill>
                <a:latin typeface="Courier New"/>
                <a:cs typeface="Courier New"/>
              </a:rPr>
              <a:t>#RancherK8s</a:t>
            </a:r>
            <a:endParaRPr lang="en-US" sz="2667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F32ECF-4D62-453E-8413-D74138438E00}"/>
              </a:ext>
            </a:extLst>
          </p:cNvPr>
          <p:cNvSpPr/>
          <p:nvPr/>
        </p:nvSpPr>
        <p:spPr>
          <a:xfrm>
            <a:off x="914400" y="2262035"/>
            <a:ext cx="22556787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Fix</a:t>
            </a:r>
          </a:p>
          <a:p>
            <a:pPr marL="1285911" lvl="1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Compare working and non-working components/resources</a:t>
            </a:r>
          </a:p>
          <a:p>
            <a:pPr marL="1285911" lvl="1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Isolate the issue</a:t>
            </a:r>
          </a:p>
          <a:p>
            <a:pPr marL="2200356" lvl="2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components directly (curl the readiness &amp; liveness probes)</a:t>
            </a:r>
          </a:p>
          <a:p>
            <a:pPr marL="2200356" lvl="2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(Temporarily) remove affected node from pool</a:t>
            </a:r>
          </a:p>
          <a:p>
            <a:pPr marL="2200356" lvl="2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Stop the component to make sure you are talking to the right component (IP change or duplicate IP)</a:t>
            </a:r>
          </a:p>
          <a:p>
            <a:pPr marL="1285911" lvl="1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Apply workaround/fix found in existing issue</a:t>
            </a:r>
          </a:p>
          <a:p>
            <a:pPr marL="1285911" lvl="1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Reproduce in test environment</a:t>
            </a:r>
          </a:p>
        </p:txBody>
      </p:sp>
    </p:spTree>
    <p:extLst>
      <p:ext uri="{BB962C8B-B14F-4D97-AF65-F5344CB8AC3E}">
        <p14:creationId xmlns:p14="http://schemas.microsoft.com/office/powerpoint/2010/main" val="3233697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B7F63E-B216-4837-BCBF-5804CBF55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33297"/>
            <a:ext cx="22556787" cy="2973847"/>
          </a:xfrm>
        </p:spPr>
        <p:txBody>
          <a:bodyPr/>
          <a:lstStyle/>
          <a:p>
            <a:r>
              <a:rPr lang="en-US" dirty="0"/>
              <a:t>Troubleshooting etcd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D8885E-0981-4B6F-90E0-A890C823BDA5}"/>
              </a:ext>
            </a:extLst>
          </p:cNvPr>
          <p:cNvSpPr/>
          <p:nvPr/>
        </p:nvSpPr>
        <p:spPr>
          <a:xfrm>
            <a:off x="10981556" y="13039163"/>
            <a:ext cx="2424062" cy="500137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sz="2650" dirty="0">
                <a:solidFill>
                  <a:schemeClr val="tx2"/>
                </a:solidFill>
                <a:latin typeface="Courier New"/>
                <a:cs typeface="Courier New"/>
              </a:rPr>
              <a:t>#RancherK8s</a:t>
            </a:r>
            <a:endParaRPr lang="en-US" sz="2667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F32ECF-4D62-453E-8413-D74138438E00}"/>
              </a:ext>
            </a:extLst>
          </p:cNvPr>
          <p:cNvSpPr/>
          <p:nvPr/>
        </p:nvSpPr>
        <p:spPr>
          <a:xfrm>
            <a:off x="914400" y="2262035"/>
            <a:ext cx="2255678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 up</a:t>
            </a:r>
          </a:p>
          <a:p>
            <a:pPr marL="1285911" lvl="1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 most important step</a:t>
            </a:r>
          </a:p>
          <a:p>
            <a:pPr marL="2200356" lvl="2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was the root cause</a:t>
            </a:r>
          </a:p>
          <a:p>
            <a:pPr marL="2200356" lvl="2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situation was caught or not caught</a:t>
            </a:r>
          </a:p>
          <a:p>
            <a:pPr marL="2200356" lvl="2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could be recovered/replaced automatically</a:t>
            </a:r>
          </a:p>
          <a:p>
            <a:pPr marL="2200356" lvl="2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took the most time</a:t>
            </a:r>
          </a:p>
        </p:txBody>
      </p:sp>
    </p:spTree>
    <p:extLst>
      <p:ext uri="{BB962C8B-B14F-4D97-AF65-F5344CB8AC3E}">
        <p14:creationId xmlns:p14="http://schemas.microsoft.com/office/powerpoint/2010/main" val="1685432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B7F63E-B216-4837-BCBF-5804CBF55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33297"/>
            <a:ext cx="22556787" cy="2973847"/>
          </a:xfrm>
        </p:spPr>
        <p:txBody>
          <a:bodyPr/>
          <a:lstStyle/>
          <a:p>
            <a:r>
              <a:rPr lang="en-US" dirty="0"/>
              <a:t>Troubleshooting etcd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D8885E-0981-4B6F-90E0-A890C823BDA5}"/>
              </a:ext>
            </a:extLst>
          </p:cNvPr>
          <p:cNvSpPr/>
          <p:nvPr/>
        </p:nvSpPr>
        <p:spPr>
          <a:xfrm>
            <a:off x="10981556" y="13039163"/>
            <a:ext cx="2424062" cy="500137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sz="2650" dirty="0">
                <a:solidFill>
                  <a:schemeClr val="tx2"/>
                </a:solidFill>
                <a:latin typeface="Courier New"/>
                <a:cs typeface="Courier New"/>
              </a:rPr>
              <a:t>#RancherK8s</a:t>
            </a:r>
            <a:endParaRPr lang="en-US" sz="2667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F32ECF-4D62-453E-8413-D74138438E00}"/>
              </a:ext>
            </a:extLst>
          </p:cNvPr>
          <p:cNvSpPr/>
          <p:nvPr/>
        </p:nvSpPr>
        <p:spPr>
          <a:xfrm>
            <a:off x="914400" y="2262035"/>
            <a:ext cx="225567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etcd members (this is not a live view)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33DC10-7026-4746-81A0-565B40584D0A}"/>
              </a:ext>
            </a:extLst>
          </p:cNvPr>
          <p:cNvSpPr txBox="1"/>
          <p:nvPr/>
        </p:nvSpPr>
        <p:spPr>
          <a:xfrm>
            <a:off x="914401" y="3385418"/>
            <a:ext cx="22556786" cy="255454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root@a1ubrkeat01:~# docker exec etcd </a:t>
            </a:r>
            <a:r>
              <a:rPr lang="en-US" sz="4000" dirty="0" err="1">
                <a:latin typeface="Consolas" panose="020B0609020204030204" pitchFamily="49" charset="0"/>
                <a:cs typeface="Consolas" panose="020B0609020204030204" pitchFamily="49" charset="0"/>
              </a:rPr>
              <a:t>etcdctl</a:t>
            </a:r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 member list</a:t>
            </a:r>
          </a:p>
          <a:p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2f080bc6ec98f39b, started, etcd-a1ubrkeat03, </a:t>
            </a:r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https://172.27.5.33:2380</a:t>
            </a:r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  <a:p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9d7204f89b221ba3, started, etcd-a1ubrkeat01, </a:t>
            </a:r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https://172.27.5.31:2380</a:t>
            </a:r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bd37bc0dc2e990b6, started, etcd-a1ubrkeat02, </a:t>
            </a:r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https://172.27.5.32:2380</a:t>
            </a:r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1925168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B7F63E-B216-4837-BCBF-5804CBF55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33297"/>
            <a:ext cx="22556787" cy="2973847"/>
          </a:xfrm>
        </p:spPr>
        <p:txBody>
          <a:bodyPr/>
          <a:lstStyle/>
          <a:p>
            <a:r>
              <a:rPr lang="en-US" dirty="0"/>
              <a:t>Troubleshooting etcd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D8885E-0981-4B6F-90E0-A890C823BDA5}"/>
              </a:ext>
            </a:extLst>
          </p:cNvPr>
          <p:cNvSpPr/>
          <p:nvPr/>
        </p:nvSpPr>
        <p:spPr>
          <a:xfrm>
            <a:off x="10981556" y="13039163"/>
            <a:ext cx="2424062" cy="500137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sz="2650" dirty="0">
                <a:solidFill>
                  <a:schemeClr val="tx2"/>
                </a:solidFill>
                <a:latin typeface="Courier New"/>
                <a:cs typeface="Courier New"/>
              </a:rPr>
              <a:t>#RancherK8s</a:t>
            </a:r>
            <a:endParaRPr lang="en-US" sz="2667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F32ECF-4D62-453E-8413-D74138438E00}"/>
              </a:ext>
            </a:extLst>
          </p:cNvPr>
          <p:cNvSpPr/>
          <p:nvPr/>
        </p:nvSpPr>
        <p:spPr>
          <a:xfrm>
            <a:off x="914400" y="2262035"/>
            <a:ext cx="225567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endpoint health (this is a live view)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F02706-0AE8-4419-A216-58184ABC789D}"/>
              </a:ext>
            </a:extLst>
          </p:cNvPr>
          <p:cNvSpPr txBox="1"/>
          <p:nvPr/>
        </p:nvSpPr>
        <p:spPr>
          <a:xfrm>
            <a:off x="914400" y="3153252"/>
            <a:ext cx="22556786" cy="501675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root@a1ubrkeat01:~# curl https://raw.githubusercontent.com/mattmattox/etcd-troubleshooting/master/etcd-endpoints | bash</a:t>
            </a:r>
          </a:p>
          <a:p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Validating connection to https://172.27.5.33:2379/health</a:t>
            </a:r>
          </a:p>
          <a:p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{"</a:t>
            </a:r>
            <a:r>
              <a:rPr lang="en-US" sz="4000" dirty="0" err="1">
                <a:latin typeface="Consolas" panose="020B0609020204030204" pitchFamily="49" charset="0"/>
                <a:cs typeface="Consolas" panose="020B0609020204030204" pitchFamily="49" charset="0"/>
              </a:rPr>
              <a:t>health":"true</a:t>
            </a:r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"}</a:t>
            </a:r>
          </a:p>
          <a:p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Validating connection to https://172.27.5.31:2379/health</a:t>
            </a:r>
          </a:p>
          <a:p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{"</a:t>
            </a:r>
            <a:r>
              <a:rPr lang="en-US" sz="4000" dirty="0" err="1">
                <a:latin typeface="Consolas" panose="020B0609020204030204" pitchFamily="49" charset="0"/>
                <a:cs typeface="Consolas" panose="020B0609020204030204" pitchFamily="49" charset="0"/>
              </a:rPr>
              <a:t>health":"true</a:t>
            </a:r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"}</a:t>
            </a:r>
          </a:p>
          <a:p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Validating connection to https://172.27.5.32:2379/health</a:t>
            </a:r>
          </a:p>
          <a:p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{"</a:t>
            </a:r>
            <a:r>
              <a:rPr lang="en-US" sz="4000" dirty="0" err="1">
                <a:latin typeface="Consolas" panose="020B0609020204030204" pitchFamily="49" charset="0"/>
                <a:cs typeface="Consolas" panose="020B0609020204030204" pitchFamily="49" charset="0"/>
              </a:rPr>
              <a:t>health":"true</a:t>
            </a:r>
            <a:r>
              <a:rPr lang="en-US" sz="4000" dirty="0">
                <a:latin typeface="Consolas" panose="020B0609020204030204" pitchFamily="49" charset="0"/>
                <a:cs typeface="Consolas" panose="020B0609020204030204" pitchFamily="49" charset="0"/>
              </a:rPr>
              <a:t>"}</a:t>
            </a:r>
          </a:p>
        </p:txBody>
      </p:sp>
    </p:spTree>
    <p:extLst>
      <p:ext uri="{BB962C8B-B14F-4D97-AF65-F5344CB8AC3E}">
        <p14:creationId xmlns:p14="http://schemas.microsoft.com/office/powerpoint/2010/main" val="3567382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B7F63E-B216-4837-BCBF-5804CBF55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33297"/>
            <a:ext cx="22556787" cy="2973847"/>
          </a:xfrm>
        </p:spPr>
        <p:txBody>
          <a:bodyPr/>
          <a:lstStyle/>
          <a:p>
            <a:r>
              <a:rPr lang="en-US" dirty="0"/>
              <a:t>Troubleshooting etcd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D8885E-0981-4B6F-90E0-A890C823BDA5}"/>
              </a:ext>
            </a:extLst>
          </p:cNvPr>
          <p:cNvSpPr/>
          <p:nvPr/>
        </p:nvSpPr>
        <p:spPr>
          <a:xfrm>
            <a:off x="10981556" y="13039163"/>
            <a:ext cx="2424062" cy="500137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sz="2650" dirty="0">
                <a:solidFill>
                  <a:schemeClr val="tx2"/>
                </a:solidFill>
                <a:latin typeface="Courier New"/>
                <a:cs typeface="Courier New"/>
              </a:rPr>
              <a:t>#RancherK8s</a:t>
            </a:r>
            <a:endParaRPr lang="en-US" sz="2667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F32ECF-4D62-453E-8413-D74138438E00}"/>
              </a:ext>
            </a:extLst>
          </p:cNvPr>
          <p:cNvSpPr/>
          <p:nvPr/>
        </p:nvSpPr>
        <p:spPr>
          <a:xfrm>
            <a:off x="914400" y="2262035"/>
            <a:ext cx="22556787" cy="92025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cs typeface="Arial" panose="020B0604020202020204" pitchFamily="34" charset="0"/>
              </a:rPr>
              <a:t>Check etcd logging (docker logs etcd)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health check for peer xxx could not connect: dial </a:t>
            </a:r>
            <a:r>
              <a:rPr lang="en-US" sz="3200" dirty="0" err="1">
                <a:cs typeface="Consolas" panose="020B0609020204030204" pitchFamily="49" charset="0"/>
              </a:rPr>
              <a:t>tcp</a:t>
            </a:r>
            <a:r>
              <a:rPr lang="en-US" sz="3200" dirty="0">
                <a:cs typeface="Consolas" panose="020B0609020204030204" pitchFamily="49" charset="0"/>
              </a:rPr>
              <a:t> IP:2380: </a:t>
            </a:r>
            <a:r>
              <a:rPr lang="en-US" sz="3200" dirty="0" err="1">
                <a:cs typeface="Consolas" panose="020B0609020204030204" pitchFamily="49" charset="0"/>
              </a:rPr>
              <a:t>getsockopt</a:t>
            </a:r>
            <a:r>
              <a:rPr lang="en-US" sz="3200" dirty="0">
                <a:cs typeface="Consolas" panose="020B0609020204030204" pitchFamily="49" charset="0"/>
              </a:rPr>
              <a:t>: connection refused</a:t>
            </a:r>
          </a:p>
          <a:p>
            <a:pPr fontAlgn="base"/>
            <a:r>
              <a:rPr lang="en-US" sz="3200" dirty="0">
                <a:cs typeface="Arial" panose="020B0604020202020204" pitchFamily="34" charset="0"/>
              </a:rPr>
              <a:t>A connection to the address shown on port 2380 cannot be established. Check if the etcd container is running on the host with the address shown.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xxx is starting a new election at term x</a:t>
            </a:r>
          </a:p>
          <a:p>
            <a:pPr fontAlgn="base"/>
            <a:r>
              <a:rPr lang="en-US" sz="3200" dirty="0">
                <a:cs typeface="Arial" panose="020B0604020202020204" pitchFamily="34" charset="0"/>
              </a:rPr>
              <a:t>The etcd cluster has lost it’s quorum and is trying to establish a new leader. This can happen when the majority of the nodes running etcd go down/unreachable.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cs typeface="Consolas" panose="020B0609020204030204" pitchFamily="49" charset="0"/>
              </a:rPr>
              <a:t>connection error: desc = "transport: Error while dialing dial </a:t>
            </a:r>
            <a:r>
              <a:rPr lang="en-US" sz="3200" dirty="0" err="1">
                <a:cs typeface="Consolas" panose="020B0609020204030204" pitchFamily="49" charset="0"/>
              </a:rPr>
              <a:t>tcp</a:t>
            </a:r>
            <a:r>
              <a:rPr lang="en-US" sz="3200" dirty="0">
                <a:cs typeface="Consolas" panose="020B0609020204030204" pitchFamily="49" charset="0"/>
              </a:rPr>
              <a:t> 0.0.0.0:2379: i/o timeout"; Reconnecting to {0.0.0.0:2379 0 &lt;nil&gt;}</a:t>
            </a:r>
          </a:p>
          <a:p>
            <a:pPr fontAlgn="base"/>
            <a:r>
              <a:rPr lang="en-US" sz="3200" dirty="0">
                <a:cs typeface="Arial" panose="020B0604020202020204" pitchFamily="34" charset="0"/>
              </a:rPr>
              <a:t>The host firewall is preventing network communication.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cs typeface="Consolas" panose="020B0609020204030204" pitchFamily="49" charset="0"/>
              </a:rPr>
              <a:t>rafthttp</a:t>
            </a:r>
            <a:r>
              <a:rPr lang="en-US" sz="3200" dirty="0">
                <a:cs typeface="Consolas" panose="020B0609020204030204" pitchFamily="49" charset="0"/>
              </a:rPr>
              <a:t>: request cluster ID mismatch</a:t>
            </a:r>
          </a:p>
          <a:p>
            <a:pPr fontAlgn="base"/>
            <a:r>
              <a:rPr lang="en-US" sz="3200" dirty="0">
                <a:cs typeface="Arial" panose="020B0604020202020204" pitchFamily="34" charset="0"/>
              </a:rPr>
              <a:t>The node with the etcd instance logging </a:t>
            </a:r>
            <a:r>
              <a:rPr lang="en-US" sz="3200" dirty="0" err="1">
                <a:cs typeface="Arial" panose="020B0604020202020204" pitchFamily="34" charset="0"/>
              </a:rPr>
              <a:t>rafthttp</a:t>
            </a:r>
            <a:r>
              <a:rPr lang="en-US" sz="3200" dirty="0">
                <a:cs typeface="Arial" panose="020B0604020202020204" pitchFamily="34" charset="0"/>
              </a:rPr>
              <a:t>: request cluster ID mismatch is trying to join a cluster that has already been formed with another peer. The node should be removed from the cluster, and re-added.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cs typeface="Consolas" panose="020B0609020204030204" pitchFamily="49" charset="0"/>
              </a:rPr>
              <a:t>rafthttp</a:t>
            </a:r>
            <a:r>
              <a:rPr lang="en-US" sz="3200" dirty="0">
                <a:cs typeface="Consolas" panose="020B0609020204030204" pitchFamily="49" charset="0"/>
              </a:rPr>
              <a:t>: failed to find member</a:t>
            </a:r>
          </a:p>
          <a:p>
            <a:pPr fontAlgn="base"/>
            <a:r>
              <a:rPr lang="en-US" sz="3200" dirty="0">
                <a:cs typeface="Arial" panose="020B0604020202020204" pitchFamily="34" charset="0"/>
              </a:rPr>
              <a:t>The cluster state (/var/lib/etcd) contains wrong information to join the cluster. The node should be removed from the cluster, the state directory should be cleaned and the node should be re-added.</a:t>
            </a:r>
          </a:p>
          <a:p>
            <a:pPr defTabSz="914422"/>
            <a:endParaRPr lang="en-US" sz="3200" dirty="0">
              <a:solidFill>
                <a:srgbClr val="2C3E50"/>
              </a:solidFill>
              <a:cs typeface="Arial" panose="020B0604020202020204" pitchFamily="34" charset="0"/>
            </a:endParaRPr>
          </a:p>
          <a:p>
            <a:pPr defTabSz="914422"/>
            <a:r>
              <a:rPr lang="en-US" sz="3200" dirty="0">
                <a:solidFill>
                  <a:srgbClr val="2C3E50"/>
                </a:solidFill>
                <a:cs typeface="Arial" panose="020B0604020202020204" pitchFamily="34" charset="0"/>
              </a:rPr>
              <a:t>Helpful Doc: </a:t>
            </a:r>
            <a:r>
              <a:rPr lang="en-US" sz="3200" dirty="0">
                <a:hlinkClick r:id="rId2"/>
              </a:rPr>
              <a:t>https://github.com/mattmattox/k8s-troubleshooting#common-errors</a:t>
            </a:r>
            <a:endParaRPr lang="en-US" sz="3200" dirty="0">
              <a:solidFill>
                <a:srgbClr val="2C3E5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617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w.ai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11717" y="489889"/>
            <a:ext cx="24384000" cy="12576275"/>
          </a:xfrm>
          <a:prstGeom prst="rect">
            <a:avLst/>
          </a:prstGeom>
        </p:spPr>
      </p:pic>
      <p:sp>
        <p:nvSpPr>
          <p:cNvPr id="9" name="Text Placeholder 2"/>
          <p:cNvSpPr txBox="1">
            <a:spLocks/>
          </p:cNvSpPr>
          <p:nvPr/>
        </p:nvSpPr>
        <p:spPr>
          <a:xfrm>
            <a:off x="10994264" y="3547920"/>
            <a:ext cx="12492384" cy="6460211"/>
          </a:xfrm>
          <a:prstGeom prst="rect">
            <a:avLst/>
          </a:prstGeom>
        </p:spPr>
        <p:txBody>
          <a:bodyPr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 baseline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>
            <a:r>
              <a:rPr lang="en-US" sz="6667" dirty="0">
                <a:solidFill>
                  <a:schemeClr val="tx2"/>
                </a:solidFill>
                <a:latin typeface="+mn-lt"/>
              </a:rPr>
              <a:t>Rancher Master Class Series:</a:t>
            </a:r>
          </a:p>
          <a:p>
            <a:pPr marL="914411" indent="-914411">
              <a:buFont typeface="Arial" panose="020B0604020202020204" pitchFamily="34" charset="0"/>
              <a:buChar char="•"/>
            </a:pPr>
            <a:r>
              <a:rPr lang="en-US" sz="5333" dirty="0">
                <a:latin typeface="+mn-lt"/>
              </a:rPr>
              <a:t>45 minutes - 1 Hour</a:t>
            </a:r>
          </a:p>
          <a:p>
            <a:pPr marL="914411" indent="-914411">
              <a:buFont typeface="Arial" panose="020B0604020202020204" pitchFamily="34" charset="0"/>
              <a:buChar char="•"/>
            </a:pPr>
            <a:r>
              <a:rPr lang="en-US" sz="5333" dirty="0">
                <a:latin typeface="+mn-lt"/>
              </a:rPr>
              <a:t>Questions are always welcome</a:t>
            </a:r>
          </a:p>
          <a:p>
            <a:pPr marL="914411" indent="-914411">
              <a:buFont typeface="Arial" panose="020B0604020202020204" pitchFamily="34" charset="0"/>
              <a:buChar char="•"/>
            </a:pPr>
            <a:r>
              <a:rPr lang="en-US" sz="5333" dirty="0">
                <a:latin typeface="+mn-lt"/>
              </a:rPr>
              <a:t>Use the questions tab to write your questions</a:t>
            </a:r>
          </a:p>
          <a:p>
            <a:pPr marL="914411" indent="-914411">
              <a:buFont typeface="Arial" panose="020B0604020202020204" pitchFamily="34" charset="0"/>
              <a:buChar char="•"/>
            </a:pPr>
            <a:r>
              <a:rPr lang="en-US" sz="5333" dirty="0">
                <a:latin typeface="+mn-lt"/>
              </a:rPr>
              <a:t>We may respond to all, so mark your question as private if needed.</a:t>
            </a:r>
          </a:p>
        </p:txBody>
      </p:sp>
      <p:sp>
        <p:nvSpPr>
          <p:cNvPr id="4" name="Rectangle 3"/>
          <p:cNvSpPr/>
          <p:nvPr/>
        </p:nvSpPr>
        <p:spPr>
          <a:xfrm>
            <a:off x="11938274" y="12842603"/>
            <a:ext cx="2424062" cy="500137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sz="2650" dirty="0">
                <a:solidFill>
                  <a:schemeClr val="tx2"/>
                </a:solidFill>
                <a:latin typeface="Courier New"/>
                <a:cs typeface="Courier New"/>
              </a:rPr>
              <a:t>#Rancherk8s</a:t>
            </a:r>
            <a:endParaRPr lang="en-US" sz="2667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B7F63E-B216-4837-BCBF-5804CBF55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33297"/>
            <a:ext cx="22556787" cy="2973847"/>
          </a:xfrm>
        </p:spPr>
        <p:txBody>
          <a:bodyPr/>
          <a:lstStyle/>
          <a:p>
            <a:r>
              <a:rPr lang="en-US" dirty="0"/>
              <a:t>Troubleshooting etcd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D8885E-0981-4B6F-90E0-A890C823BDA5}"/>
              </a:ext>
            </a:extLst>
          </p:cNvPr>
          <p:cNvSpPr/>
          <p:nvPr/>
        </p:nvSpPr>
        <p:spPr>
          <a:xfrm>
            <a:off x="10981556" y="13039163"/>
            <a:ext cx="2424062" cy="500137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sz="2650" dirty="0">
                <a:solidFill>
                  <a:schemeClr val="tx2"/>
                </a:solidFill>
                <a:latin typeface="Courier New"/>
                <a:cs typeface="Courier New"/>
              </a:rPr>
              <a:t>#RancherK8s</a:t>
            </a:r>
            <a:endParaRPr lang="en-US" sz="2667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F32ECF-4D62-453E-8413-D74138438E00}"/>
              </a:ext>
            </a:extLst>
          </p:cNvPr>
          <p:cNvSpPr/>
          <p:nvPr/>
        </p:nvSpPr>
        <p:spPr>
          <a:xfrm>
            <a:off x="914400" y="2262035"/>
            <a:ext cx="22556787" cy="96949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cs typeface="Arial" panose="020B0604020202020204" pitchFamily="34" charset="0"/>
              </a:rPr>
              <a:t>Configure </a:t>
            </a:r>
            <a:r>
              <a:rPr lang="en-US" sz="4800" dirty="0" err="1">
                <a:solidFill>
                  <a:srgbClr val="2C3E50"/>
                </a:solidFill>
                <a:cs typeface="Arial" panose="020B0604020202020204" pitchFamily="34" charset="0"/>
              </a:rPr>
              <a:t>loglevel</a:t>
            </a:r>
            <a:r>
              <a:rPr lang="en-US" sz="4800" dirty="0">
                <a:solidFill>
                  <a:srgbClr val="2C3E50"/>
                </a:solidFill>
                <a:cs typeface="Arial" panose="020B0604020202020204" pitchFamily="34" charset="0"/>
              </a:rPr>
              <a:t> to be DEBUG</a:t>
            </a:r>
          </a:p>
          <a:p>
            <a:r>
              <a:rPr lang="en-US" sz="4800" dirty="0">
                <a:cs typeface="Consolas" panose="020B0609020204030204" pitchFamily="49" charset="0"/>
              </a:rPr>
              <a:t>curl -XPUT -d '{"</a:t>
            </a:r>
            <a:r>
              <a:rPr lang="en-US" sz="4800" dirty="0" err="1">
                <a:cs typeface="Consolas" panose="020B0609020204030204" pitchFamily="49" charset="0"/>
              </a:rPr>
              <a:t>Level":"DEBUG</a:t>
            </a:r>
            <a:r>
              <a:rPr lang="en-US" sz="4800" dirty="0">
                <a:cs typeface="Consolas" panose="020B0609020204030204" pitchFamily="49" charset="0"/>
              </a:rPr>
              <a:t>"}' --</a:t>
            </a:r>
            <a:r>
              <a:rPr lang="en-US" sz="4800" dirty="0" err="1">
                <a:cs typeface="Consolas" panose="020B0609020204030204" pitchFamily="49" charset="0"/>
              </a:rPr>
              <a:t>cacert</a:t>
            </a:r>
            <a:r>
              <a:rPr lang="en-US" sz="4800" dirty="0">
                <a:cs typeface="Consolas" panose="020B0609020204030204" pitchFamily="49" charset="0"/>
              </a:rPr>
              <a:t> $(docker exec etcd </a:t>
            </a:r>
            <a:r>
              <a:rPr lang="en-US" sz="4800" dirty="0" err="1">
                <a:cs typeface="Consolas" panose="020B0609020204030204" pitchFamily="49" charset="0"/>
              </a:rPr>
              <a:t>printenv</a:t>
            </a:r>
            <a:r>
              <a:rPr lang="en-US" sz="4800" dirty="0">
                <a:cs typeface="Consolas" panose="020B0609020204030204" pitchFamily="49" charset="0"/>
              </a:rPr>
              <a:t> ETCDCTL_CACERT) --cert $(docker exec etcd </a:t>
            </a:r>
            <a:r>
              <a:rPr lang="en-US" sz="4800" dirty="0" err="1">
                <a:cs typeface="Consolas" panose="020B0609020204030204" pitchFamily="49" charset="0"/>
              </a:rPr>
              <a:t>printenv</a:t>
            </a:r>
            <a:r>
              <a:rPr lang="en-US" sz="4800" dirty="0">
                <a:cs typeface="Consolas" panose="020B0609020204030204" pitchFamily="49" charset="0"/>
              </a:rPr>
              <a:t> ETCDCTL_CERT) --key $(docker exec etcd </a:t>
            </a:r>
            <a:r>
              <a:rPr lang="en-US" sz="4800" dirty="0" err="1">
                <a:cs typeface="Consolas" panose="020B0609020204030204" pitchFamily="49" charset="0"/>
              </a:rPr>
              <a:t>printenv</a:t>
            </a:r>
            <a:r>
              <a:rPr lang="en-US" sz="4800" dirty="0">
                <a:cs typeface="Consolas" panose="020B0609020204030204" pitchFamily="49" charset="0"/>
              </a:rPr>
              <a:t> ETCDCTL_KEY) https://localhost:2379/config/local/log</a:t>
            </a: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endParaRPr lang="en-US" sz="4800" dirty="0">
              <a:solidFill>
                <a:srgbClr val="2C3E50"/>
              </a:solidFill>
              <a:cs typeface="Arial" panose="020B0604020202020204" pitchFamily="34" charset="0"/>
            </a:endParaRP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cs typeface="Arial" panose="020B0604020202020204" pitchFamily="34" charset="0"/>
              </a:rPr>
              <a:t>Restore </a:t>
            </a:r>
            <a:r>
              <a:rPr lang="en-US" sz="4800" dirty="0" err="1">
                <a:solidFill>
                  <a:srgbClr val="2C3E50"/>
                </a:solidFill>
                <a:cs typeface="Arial" panose="020B0604020202020204" pitchFamily="34" charset="0"/>
              </a:rPr>
              <a:t>loglevel</a:t>
            </a:r>
            <a:r>
              <a:rPr lang="en-US" sz="4800" dirty="0">
                <a:solidFill>
                  <a:srgbClr val="2C3E50"/>
                </a:solidFill>
                <a:cs typeface="Arial" panose="020B0604020202020204" pitchFamily="34" charset="0"/>
              </a:rPr>
              <a:t> to be INFO</a:t>
            </a:r>
          </a:p>
          <a:p>
            <a:pPr defTabSz="914422"/>
            <a:r>
              <a:rPr lang="en-US" sz="4800" dirty="0">
                <a:cs typeface="Consolas" panose="020B0609020204030204" pitchFamily="49" charset="0"/>
              </a:rPr>
              <a:t>curl -XPUT -d '{"</a:t>
            </a:r>
            <a:r>
              <a:rPr lang="en-US" sz="4800" dirty="0" err="1">
                <a:cs typeface="Consolas" panose="020B0609020204030204" pitchFamily="49" charset="0"/>
              </a:rPr>
              <a:t>Level":"INFO</a:t>
            </a:r>
            <a:r>
              <a:rPr lang="en-US" sz="4800" dirty="0">
                <a:cs typeface="Consolas" panose="020B0609020204030204" pitchFamily="49" charset="0"/>
              </a:rPr>
              <a:t>"}' --</a:t>
            </a:r>
            <a:r>
              <a:rPr lang="en-US" sz="4800" dirty="0" err="1">
                <a:cs typeface="Consolas" panose="020B0609020204030204" pitchFamily="49" charset="0"/>
              </a:rPr>
              <a:t>cacert</a:t>
            </a:r>
            <a:r>
              <a:rPr lang="en-US" sz="4800" dirty="0">
                <a:cs typeface="Consolas" panose="020B0609020204030204" pitchFamily="49" charset="0"/>
              </a:rPr>
              <a:t> $(docker exec etcd </a:t>
            </a:r>
            <a:r>
              <a:rPr lang="en-US" sz="4800" dirty="0" err="1">
                <a:cs typeface="Consolas" panose="020B0609020204030204" pitchFamily="49" charset="0"/>
              </a:rPr>
              <a:t>printenv</a:t>
            </a:r>
            <a:r>
              <a:rPr lang="en-US" sz="4800" dirty="0">
                <a:cs typeface="Consolas" panose="020B0609020204030204" pitchFamily="49" charset="0"/>
              </a:rPr>
              <a:t> ETCDCTL_CACERT) --cert $(docker exec etcd </a:t>
            </a:r>
            <a:r>
              <a:rPr lang="en-US" sz="4800" dirty="0" err="1">
                <a:cs typeface="Consolas" panose="020B0609020204030204" pitchFamily="49" charset="0"/>
              </a:rPr>
              <a:t>printenv</a:t>
            </a:r>
            <a:r>
              <a:rPr lang="en-US" sz="4800" dirty="0">
                <a:cs typeface="Consolas" panose="020B0609020204030204" pitchFamily="49" charset="0"/>
              </a:rPr>
              <a:t> ETCDCTL_CERT) --key $(docker exec etcd </a:t>
            </a:r>
            <a:r>
              <a:rPr lang="en-US" sz="4800" dirty="0" err="1">
                <a:cs typeface="Consolas" panose="020B0609020204030204" pitchFamily="49" charset="0"/>
              </a:rPr>
              <a:t>printenv</a:t>
            </a:r>
            <a:r>
              <a:rPr lang="en-US" sz="4800" dirty="0">
                <a:cs typeface="Consolas" panose="020B0609020204030204" pitchFamily="49" charset="0"/>
              </a:rPr>
              <a:t> ETCDCTL_KEY) </a:t>
            </a:r>
            <a:r>
              <a:rPr lang="en-US" sz="4800" dirty="0">
                <a:cs typeface="Consolas" panose="020B0609020204030204" pitchFamily="49" charset="0"/>
                <a:hlinkClick r:id="rId2"/>
              </a:rPr>
              <a:t>https://localhost:2379/config/local/log</a:t>
            </a:r>
            <a:endParaRPr lang="en-US" sz="4800" dirty="0">
              <a:cs typeface="Consolas" panose="020B0609020204030204" pitchFamily="49" charset="0"/>
            </a:endParaRPr>
          </a:p>
          <a:p>
            <a:pPr defTabSz="914422"/>
            <a:endParaRPr lang="en-US" sz="4800" dirty="0">
              <a:cs typeface="Consolas" panose="020B0609020204030204" pitchFamily="49" charset="0"/>
            </a:endParaRPr>
          </a:p>
          <a:p>
            <a:pPr defTabSz="914422"/>
            <a:r>
              <a:rPr lang="en-US" sz="4800" dirty="0">
                <a:cs typeface="Consolas" panose="020B0609020204030204" pitchFamily="49" charset="0"/>
              </a:rPr>
              <a:t>NOTE: Do not leave debug logging on in Production</a:t>
            </a:r>
          </a:p>
        </p:txBody>
      </p:sp>
    </p:spTree>
    <p:extLst>
      <p:ext uri="{BB962C8B-B14F-4D97-AF65-F5344CB8AC3E}">
        <p14:creationId xmlns:p14="http://schemas.microsoft.com/office/powerpoint/2010/main" val="2597342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B7F63E-B216-4837-BCBF-5804CBF55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33297"/>
            <a:ext cx="22556787" cy="2973847"/>
          </a:xfrm>
        </p:spPr>
        <p:txBody>
          <a:bodyPr/>
          <a:lstStyle/>
          <a:p>
            <a:r>
              <a:rPr lang="en-US" dirty="0"/>
              <a:t>Troubleshooting etcd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D8885E-0981-4B6F-90E0-A890C823BDA5}"/>
              </a:ext>
            </a:extLst>
          </p:cNvPr>
          <p:cNvSpPr/>
          <p:nvPr/>
        </p:nvSpPr>
        <p:spPr>
          <a:xfrm>
            <a:off x="10981556" y="13039163"/>
            <a:ext cx="2424062" cy="500137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sz="2650" dirty="0">
                <a:solidFill>
                  <a:schemeClr val="tx2"/>
                </a:solidFill>
                <a:latin typeface="Courier New"/>
                <a:cs typeface="Courier New"/>
              </a:rPr>
              <a:t>#RancherK8s</a:t>
            </a:r>
            <a:endParaRPr lang="en-US" sz="2667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F32ECF-4D62-453E-8413-D74138438E00}"/>
              </a:ext>
            </a:extLst>
          </p:cNvPr>
          <p:cNvSpPr/>
          <p:nvPr/>
        </p:nvSpPr>
        <p:spPr>
          <a:xfrm>
            <a:off x="914400" y="2262035"/>
            <a:ext cx="22556787" cy="10433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cs typeface="Arial" panose="020B0604020202020204" pitchFamily="34" charset="0"/>
              </a:rPr>
              <a:t>Getting etcd metrics</a:t>
            </a:r>
          </a:p>
          <a:p>
            <a:pPr defTabSz="914422"/>
            <a:r>
              <a:rPr lang="en-US" sz="4800" dirty="0">
                <a:solidFill>
                  <a:srgbClr val="2C3E50"/>
                </a:solidFill>
                <a:cs typeface="Arial" panose="020B0604020202020204" pitchFamily="34" charset="0"/>
              </a:rPr>
              <a:t>curl -X GET --</a:t>
            </a:r>
            <a:r>
              <a:rPr lang="en-US" sz="4800" dirty="0" err="1">
                <a:solidFill>
                  <a:srgbClr val="2C3E50"/>
                </a:solidFill>
                <a:cs typeface="Arial" panose="020B0604020202020204" pitchFamily="34" charset="0"/>
              </a:rPr>
              <a:t>cacert</a:t>
            </a:r>
            <a:r>
              <a:rPr lang="en-US" sz="4800" dirty="0">
                <a:solidFill>
                  <a:srgbClr val="2C3E50"/>
                </a:solidFill>
                <a:cs typeface="Arial" panose="020B0604020202020204" pitchFamily="34" charset="0"/>
              </a:rPr>
              <a:t> $(docker exec etcd </a:t>
            </a:r>
            <a:r>
              <a:rPr lang="en-US" sz="4800" dirty="0" err="1">
                <a:solidFill>
                  <a:srgbClr val="2C3E50"/>
                </a:solidFill>
                <a:cs typeface="Arial" panose="020B0604020202020204" pitchFamily="34" charset="0"/>
              </a:rPr>
              <a:t>printenv</a:t>
            </a:r>
            <a:r>
              <a:rPr lang="en-US" sz="4800" dirty="0">
                <a:solidFill>
                  <a:srgbClr val="2C3E50"/>
                </a:solidFill>
                <a:cs typeface="Arial" panose="020B0604020202020204" pitchFamily="34" charset="0"/>
              </a:rPr>
              <a:t> ETCDCTL_CACERT) --cert $(docker exec etcd </a:t>
            </a:r>
            <a:r>
              <a:rPr lang="en-US" sz="4800" dirty="0" err="1">
                <a:solidFill>
                  <a:srgbClr val="2C3E50"/>
                </a:solidFill>
                <a:cs typeface="Arial" panose="020B0604020202020204" pitchFamily="34" charset="0"/>
              </a:rPr>
              <a:t>printenv</a:t>
            </a:r>
            <a:r>
              <a:rPr lang="en-US" sz="4800" dirty="0">
                <a:solidFill>
                  <a:srgbClr val="2C3E50"/>
                </a:solidFill>
                <a:cs typeface="Arial" panose="020B0604020202020204" pitchFamily="34" charset="0"/>
              </a:rPr>
              <a:t> ETCDCTL_CERT) --key $(docker exec etcd </a:t>
            </a:r>
            <a:r>
              <a:rPr lang="en-US" sz="4800" dirty="0" err="1">
                <a:solidFill>
                  <a:srgbClr val="2C3E50"/>
                </a:solidFill>
                <a:cs typeface="Arial" panose="020B0604020202020204" pitchFamily="34" charset="0"/>
              </a:rPr>
              <a:t>printenv</a:t>
            </a:r>
            <a:r>
              <a:rPr lang="en-US" sz="4800" dirty="0">
                <a:solidFill>
                  <a:srgbClr val="2C3E50"/>
                </a:solidFill>
                <a:cs typeface="Arial" panose="020B0604020202020204" pitchFamily="34" charset="0"/>
              </a:rPr>
              <a:t> ETCDCTL_KEY) </a:t>
            </a:r>
            <a:r>
              <a:rPr lang="en-US" sz="4800" dirty="0">
                <a:solidFill>
                  <a:srgbClr val="2C3E50"/>
                </a:solidFill>
                <a:cs typeface="Arial" panose="020B0604020202020204" pitchFamily="34" charset="0"/>
                <a:hlinkClick r:id="rId2"/>
              </a:rPr>
              <a:t>https://localhost:2379/metrics</a:t>
            </a:r>
            <a:endParaRPr lang="en-US" sz="4800" dirty="0">
              <a:solidFill>
                <a:srgbClr val="2C3E50"/>
              </a:solidFill>
              <a:cs typeface="Arial" panose="020B0604020202020204" pitchFamily="34" charset="0"/>
            </a:endParaRPr>
          </a:p>
          <a:p>
            <a:pPr defTabSz="914422"/>
            <a:endParaRPr lang="en-US" sz="4800" dirty="0">
              <a:solidFill>
                <a:srgbClr val="2C3E50"/>
              </a:solidFill>
              <a:cs typeface="Arial" panose="020B0604020202020204" pitchFamily="34" charset="0"/>
            </a:endParaRPr>
          </a:p>
          <a:p>
            <a:pPr defTabSz="914422"/>
            <a:r>
              <a:rPr lang="en-US" sz="4800" dirty="0" err="1">
                <a:solidFill>
                  <a:srgbClr val="2C3E50"/>
                </a:solidFill>
                <a:cs typeface="Arial" panose="020B0604020202020204" pitchFamily="34" charset="0"/>
              </a:rPr>
              <a:t>wal_fsync_duration_seconds</a:t>
            </a:r>
            <a:r>
              <a:rPr lang="en-US" sz="4800" dirty="0">
                <a:solidFill>
                  <a:srgbClr val="2C3E50"/>
                </a:solidFill>
                <a:cs typeface="Arial" panose="020B0604020202020204" pitchFamily="34" charset="0"/>
              </a:rPr>
              <a:t> (99% under 10 </a:t>
            </a:r>
            <a:r>
              <a:rPr lang="en-US" sz="4800" dirty="0" err="1">
                <a:solidFill>
                  <a:srgbClr val="2C3E50"/>
                </a:solidFill>
                <a:cs typeface="Arial" panose="020B0604020202020204" pitchFamily="34" charset="0"/>
              </a:rPr>
              <a:t>ms</a:t>
            </a:r>
            <a:r>
              <a:rPr lang="en-US" sz="4800" dirty="0">
                <a:solidFill>
                  <a:srgbClr val="2C3E50"/>
                </a:solidFill>
                <a:cs typeface="Arial" panose="020B0604020202020204" pitchFamily="34" charset="0"/>
              </a:rPr>
              <a:t>)</a:t>
            </a:r>
          </a:p>
          <a:p>
            <a:pPr marL="1285911" lvl="1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cs typeface="Arial" panose="020B0604020202020204" pitchFamily="34" charset="0"/>
              </a:rPr>
              <a:t>A </a:t>
            </a:r>
            <a:r>
              <a:rPr lang="en-US" sz="4800" dirty="0" err="1">
                <a:solidFill>
                  <a:srgbClr val="2C3E50"/>
                </a:solidFill>
                <a:cs typeface="Arial" panose="020B0604020202020204" pitchFamily="34" charset="0"/>
              </a:rPr>
              <a:t>wal_fsync</a:t>
            </a:r>
            <a:r>
              <a:rPr lang="en-US" sz="4800" dirty="0">
                <a:solidFill>
                  <a:srgbClr val="2C3E50"/>
                </a:solidFill>
                <a:cs typeface="Arial" panose="020B0604020202020204" pitchFamily="34" charset="0"/>
              </a:rPr>
              <a:t> is called when etcd persists its log entries to disk before applying them.</a:t>
            </a:r>
          </a:p>
          <a:p>
            <a:pPr defTabSz="914422"/>
            <a:r>
              <a:rPr lang="en-US" sz="4800" dirty="0" err="1">
                <a:solidFill>
                  <a:srgbClr val="2C3E50"/>
                </a:solidFill>
                <a:cs typeface="Arial" panose="020B0604020202020204" pitchFamily="34" charset="0"/>
              </a:rPr>
              <a:t>backend_commit_duration_seconds</a:t>
            </a:r>
            <a:r>
              <a:rPr lang="en-US" sz="4800" dirty="0">
                <a:solidFill>
                  <a:srgbClr val="2C3E50"/>
                </a:solidFill>
                <a:cs typeface="Arial" panose="020B0604020202020204" pitchFamily="34" charset="0"/>
              </a:rPr>
              <a:t> (99% under 25 </a:t>
            </a:r>
            <a:r>
              <a:rPr lang="en-US" sz="4800" dirty="0" err="1">
                <a:solidFill>
                  <a:srgbClr val="2C3E50"/>
                </a:solidFill>
                <a:cs typeface="Arial" panose="020B0604020202020204" pitchFamily="34" charset="0"/>
              </a:rPr>
              <a:t>ms</a:t>
            </a:r>
            <a:r>
              <a:rPr lang="en-US" sz="4800" dirty="0">
                <a:solidFill>
                  <a:srgbClr val="2C3E50"/>
                </a:solidFill>
                <a:cs typeface="Arial" panose="020B0604020202020204" pitchFamily="34" charset="0"/>
              </a:rPr>
              <a:t>)</a:t>
            </a:r>
          </a:p>
          <a:p>
            <a:pPr marL="1285911" lvl="1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cs typeface="Arial" panose="020B0604020202020204" pitchFamily="34" charset="0"/>
              </a:rPr>
              <a:t>A </a:t>
            </a:r>
            <a:r>
              <a:rPr lang="en-US" sz="4800" dirty="0" err="1">
                <a:solidFill>
                  <a:srgbClr val="2C3E50"/>
                </a:solidFill>
                <a:cs typeface="Arial" panose="020B0604020202020204" pitchFamily="34" charset="0"/>
              </a:rPr>
              <a:t>backend_commit</a:t>
            </a:r>
            <a:r>
              <a:rPr lang="en-US" sz="4800" dirty="0">
                <a:solidFill>
                  <a:srgbClr val="2C3E50"/>
                </a:solidFill>
                <a:cs typeface="Arial" panose="020B0604020202020204" pitchFamily="34" charset="0"/>
              </a:rPr>
              <a:t> is called when etcd commits an incremental snapshot of its most recent changes to disk.</a:t>
            </a:r>
          </a:p>
          <a:p>
            <a:pPr marL="1285911" lvl="1" indent="-371465" defTabSz="914422">
              <a:buFont typeface="Arial" panose="020B0604020202020204" pitchFamily="34" charset="0"/>
              <a:buChar char="•"/>
            </a:pPr>
            <a:endParaRPr lang="en-US" sz="4800" dirty="0">
              <a:solidFill>
                <a:srgbClr val="2C3E50"/>
              </a:solidFill>
              <a:cs typeface="Arial" panose="020B0604020202020204" pitchFamily="34" charset="0"/>
            </a:endParaRPr>
          </a:p>
          <a:p>
            <a:pPr defTabSz="914422"/>
            <a:r>
              <a:rPr lang="en-US" sz="4800" dirty="0">
                <a:solidFill>
                  <a:srgbClr val="2C3E50"/>
                </a:solidFill>
                <a:cs typeface="Arial" panose="020B0604020202020204" pitchFamily="34" charset="0"/>
              </a:rPr>
              <a:t>Helpful Doc: </a:t>
            </a:r>
            <a:r>
              <a:rPr lang="en-US" sz="4800" dirty="0">
                <a:hlinkClick r:id="rId3"/>
              </a:rPr>
              <a:t>https://github.com/mattmattox/k8s-troubleshooting/blob/master/README.md#getting-etcd-metrics</a:t>
            </a:r>
            <a:endParaRPr lang="en-US" sz="4800" dirty="0">
              <a:solidFill>
                <a:srgbClr val="2C3E5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903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B7F63E-B216-4837-BCBF-5804CBF55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33297"/>
            <a:ext cx="22556787" cy="2973847"/>
          </a:xfrm>
        </p:spPr>
        <p:txBody>
          <a:bodyPr/>
          <a:lstStyle/>
          <a:p>
            <a:r>
              <a:rPr lang="en-US" dirty="0"/>
              <a:t>Troubleshooting </a:t>
            </a:r>
            <a:r>
              <a:rPr lang="en-US" dirty="0" err="1"/>
              <a:t>kube-apiserver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D8885E-0981-4B6F-90E0-A890C823BDA5}"/>
              </a:ext>
            </a:extLst>
          </p:cNvPr>
          <p:cNvSpPr/>
          <p:nvPr/>
        </p:nvSpPr>
        <p:spPr>
          <a:xfrm>
            <a:off x="10981556" y="13039163"/>
            <a:ext cx="2424062" cy="500137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sz="2650" dirty="0">
                <a:solidFill>
                  <a:schemeClr val="tx2"/>
                </a:solidFill>
                <a:latin typeface="Courier New"/>
                <a:cs typeface="Courier New"/>
              </a:rPr>
              <a:t>#RancherK8s</a:t>
            </a:r>
            <a:endParaRPr lang="en-US" sz="2667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F32ECF-4D62-453E-8413-D74138438E00}"/>
              </a:ext>
            </a:extLst>
          </p:cNvPr>
          <p:cNvSpPr/>
          <p:nvPr/>
        </p:nvSpPr>
        <p:spPr>
          <a:xfrm>
            <a:off x="914400" y="2262035"/>
            <a:ext cx="22556787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cs typeface="Arial" panose="020B0604020202020204" pitchFamily="34" charset="0"/>
              </a:rPr>
              <a:t>Check etcd connectivity/</a:t>
            </a:r>
            <a:r>
              <a:rPr lang="en-US" sz="4800" dirty="0" err="1">
                <a:solidFill>
                  <a:srgbClr val="2C3E50"/>
                </a:solidFill>
                <a:cs typeface="Arial" panose="020B0604020202020204" pitchFamily="34" charset="0"/>
              </a:rPr>
              <a:t>responsesiveness</a:t>
            </a:r>
            <a:endParaRPr lang="en-US" sz="4800" dirty="0">
              <a:solidFill>
                <a:srgbClr val="2C3E50"/>
              </a:solidFill>
              <a:cs typeface="Arial" panose="020B0604020202020204" pitchFamily="34" charset="0"/>
            </a:endParaRPr>
          </a:p>
          <a:p>
            <a:pPr marL="1285911" lvl="1" indent="-371465" defTabSz="914422"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2C3E50"/>
                </a:solidFill>
                <a:cs typeface="Arial" panose="020B0604020202020204" pitchFamily="34" charset="0"/>
              </a:rPr>
              <a:t>kube-apiserver</a:t>
            </a:r>
            <a:r>
              <a:rPr lang="en-US" sz="4800" dirty="0">
                <a:solidFill>
                  <a:srgbClr val="2C3E50"/>
                </a:solidFill>
                <a:cs typeface="Arial" panose="020B0604020202020204" pitchFamily="34" charset="0"/>
              </a:rPr>
              <a:t> -&gt; each etcd server</a:t>
            </a:r>
          </a:p>
          <a:p>
            <a:pPr marL="2200356" lvl="2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hlinkClick r:id="rId2"/>
              </a:rPr>
              <a:t>https://raw.githubusercontent.com/mattmattox/k8s-troubleshooting/master/kube-apiserver-check-etcd</a:t>
            </a:r>
            <a:endParaRPr lang="en-US" sz="4800" dirty="0">
              <a:solidFill>
                <a:srgbClr val="2C3E50"/>
              </a:solidFill>
              <a:cs typeface="Arial" panose="020B0604020202020204" pitchFamily="34" charset="0"/>
            </a:endParaRPr>
          </a:p>
          <a:p>
            <a:pPr marL="1285911" lvl="1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cs typeface="Arial" panose="020B0604020202020204" pitchFamily="34" charset="0"/>
              </a:rPr>
              <a:t>Check </a:t>
            </a:r>
            <a:r>
              <a:rPr lang="en-US" sz="4800" dirty="0" err="1">
                <a:solidFill>
                  <a:srgbClr val="2C3E50"/>
                </a:solidFill>
                <a:cs typeface="Arial" panose="020B0604020202020204" pitchFamily="34" charset="0"/>
              </a:rPr>
              <a:t>round_trippers</a:t>
            </a:r>
            <a:endParaRPr lang="en-US" sz="4800" dirty="0">
              <a:solidFill>
                <a:srgbClr val="2C3E50"/>
              </a:solidFill>
              <a:cs typeface="Arial" panose="020B0604020202020204" pitchFamily="34" charset="0"/>
            </a:endParaRPr>
          </a:p>
          <a:p>
            <a:pPr marL="2200356" lvl="2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hlinkClick r:id="rId3"/>
              </a:rPr>
              <a:t>https://github.com/mattmattox/k8s-troubleshooting/blob/master/kube-apiserver-responsiveness</a:t>
            </a:r>
            <a:endParaRPr lang="en-US" sz="4800" dirty="0"/>
          </a:p>
          <a:p>
            <a:pPr marL="2200356" lvl="2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cs typeface="Arial" panose="020B0604020202020204" pitchFamily="34" charset="0"/>
              </a:rPr>
              <a:t>This should be below 200ms</a:t>
            </a:r>
          </a:p>
          <a:p>
            <a:pPr marL="2200356" lvl="2" indent="-371465" defTabSz="914422">
              <a:buFont typeface="Arial" panose="020B0604020202020204" pitchFamily="34" charset="0"/>
              <a:buChar char="•"/>
            </a:pP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294343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B7F63E-B216-4837-BCBF-5804CBF55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33297"/>
            <a:ext cx="22556787" cy="2973847"/>
          </a:xfrm>
        </p:spPr>
        <p:txBody>
          <a:bodyPr/>
          <a:lstStyle/>
          <a:p>
            <a:r>
              <a:rPr lang="en-US" dirty="0"/>
              <a:t>Troubleshooting </a:t>
            </a:r>
            <a:r>
              <a:rPr lang="en-US" dirty="0" err="1"/>
              <a:t>kube</a:t>
            </a:r>
            <a:r>
              <a:rPr lang="en-US" dirty="0"/>
              <a:t>-controller-manager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D8885E-0981-4B6F-90E0-A890C823BDA5}"/>
              </a:ext>
            </a:extLst>
          </p:cNvPr>
          <p:cNvSpPr/>
          <p:nvPr/>
        </p:nvSpPr>
        <p:spPr>
          <a:xfrm>
            <a:off x="10981556" y="13039163"/>
            <a:ext cx="2424062" cy="500137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sz="2650" dirty="0">
                <a:solidFill>
                  <a:schemeClr val="tx2"/>
                </a:solidFill>
                <a:latin typeface="Courier New"/>
                <a:cs typeface="Courier New"/>
              </a:rPr>
              <a:t>#RancherK8s</a:t>
            </a:r>
            <a:endParaRPr lang="en-US" sz="2667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F32ECF-4D62-453E-8413-D74138438E00}"/>
              </a:ext>
            </a:extLst>
          </p:cNvPr>
          <p:cNvSpPr/>
          <p:nvPr/>
        </p:nvSpPr>
        <p:spPr>
          <a:xfrm>
            <a:off x="914400" y="2262035"/>
            <a:ext cx="2255678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cs typeface="Arial" panose="020B0604020202020204" pitchFamily="34" charset="0"/>
              </a:rPr>
              <a:t>Find current leader</a:t>
            </a: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 err="1"/>
              <a:t>kubectl</a:t>
            </a:r>
            <a:r>
              <a:rPr lang="en-US" sz="4800" dirty="0"/>
              <a:t> -n </a:t>
            </a:r>
            <a:r>
              <a:rPr lang="en-US" sz="4800" dirty="0" err="1"/>
              <a:t>kube</a:t>
            </a:r>
            <a:r>
              <a:rPr lang="en-US" sz="4800" dirty="0"/>
              <a:t>-system get endpoints </a:t>
            </a:r>
            <a:r>
              <a:rPr lang="en-US" sz="4800" dirty="0" err="1"/>
              <a:t>kube</a:t>
            </a:r>
            <a:r>
              <a:rPr lang="en-US" sz="4800" dirty="0"/>
              <a:t>-controller-manager -o </a:t>
            </a:r>
            <a:r>
              <a:rPr lang="en-US" sz="4800" dirty="0" err="1"/>
              <a:t>jsonpath</a:t>
            </a:r>
            <a:r>
              <a:rPr lang="en-US" sz="4800" dirty="0"/>
              <a:t>='{.</a:t>
            </a:r>
            <a:r>
              <a:rPr lang="en-US" sz="4800" dirty="0" err="1"/>
              <a:t>metadata.annotations.control</a:t>
            </a:r>
            <a:r>
              <a:rPr lang="en-US" sz="4800" dirty="0"/>
              <a:t>-plane\.alpha\.</a:t>
            </a:r>
            <a:r>
              <a:rPr lang="en-US" sz="4800" dirty="0" err="1"/>
              <a:t>kubernetes</a:t>
            </a:r>
            <a:r>
              <a:rPr lang="en-US" sz="4800" dirty="0"/>
              <a:t>\.</a:t>
            </a:r>
            <a:r>
              <a:rPr lang="en-US" sz="4800" dirty="0" err="1"/>
              <a:t>io</a:t>
            </a:r>
            <a:r>
              <a:rPr lang="en-US" sz="4800" dirty="0"/>
              <a:t>/leader}’</a:t>
            </a:r>
          </a:p>
          <a:p>
            <a:pPr marL="1285911" lvl="1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hlinkClick r:id="rId2"/>
              </a:rPr>
              <a:t>https://raw.githubusercontent.com/mattmattox/k8s-troubleshooting/master/kube-controller-manager</a:t>
            </a:r>
            <a:endParaRPr lang="en-US" sz="4800" dirty="0"/>
          </a:p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/>
              <a:t>SSH to node</a:t>
            </a: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/>
              <a:t>docker logs -f </a:t>
            </a:r>
            <a:r>
              <a:rPr lang="en-US" sz="4800" dirty="0" err="1"/>
              <a:t>kube</a:t>
            </a:r>
            <a:r>
              <a:rPr lang="en-US" sz="4800" dirty="0"/>
              <a:t>-controller-manager</a:t>
            </a:r>
            <a:endParaRPr lang="en-US" sz="4800" dirty="0">
              <a:solidFill>
                <a:srgbClr val="2C3E5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2044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B7F63E-B216-4837-BCBF-5804CBF55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33297"/>
            <a:ext cx="22556787" cy="2973847"/>
          </a:xfrm>
        </p:spPr>
        <p:txBody>
          <a:bodyPr/>
          <a:lstStyle/>
          <a:p>
            <a:r>
              <a:rPr lang="en-US" dirty="0"/>
              <a:t>Troubleshooting </a:t>
            </a:r>
            <a:r>
              <a:rPr lang="en-US" dirty="0" err="1"/>
              <a:t>kube</a:t>
            </a:r>
            <a:r>
              <a:rPr lang="en-US" dirty="0"/>
              <a:t>-scheduler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D8885E-0981-4B6F-90E0-A890C823BDA5}"/>
              </a:ext>
            </a:extLst>
          </p:cNvPr>
          <p:cNvSpPr/>
          <p:nvPr/>
        </p:nvSpPr>
        <p:spPr>
          <a:xfrm>
            <a:off x="10981556" y="13039163"/>
            <a:ext cx="2424062" cy="500137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sz="2650" dirty="0">
                <a:solidFill>
                  <a:schemeClr val="tx2"/>
                </a:solidFill>
                <a:latin typeface="Courier New"/>
                <a:cs typeface="Courier New"/>
              </a:rPr>
              <a:t>#RancherK8s</a:t>
            </a:r>
            <a:endParaRPr lang="en-US" sz="2667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F32ECF-4D62-453E-8413-D74138438E00}"/>
              </a:ext>
            </a:extLst>
          </p:cNvPr>
          <p:cNvSpPr/>
          <p:nvPr/>
        </p:nvSpPr>
        <p:spPr>
          <a:xfrm>
            <a:off x="914400" y="2262035"/>
            <a:ext cx="2255678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cs typeface="Arial" panose="020B0604020202020204" pitchFamily="34" charset="0"/>
              </a:rPr>
              <a:t>Find current leader</a:t>
            </a: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 err="1"/>
              <a:t>kubectl</a:t>
            </a:r>
            <a:r>
              <a:rPr lang="en-US" sz="4800" dirty="0"/>
              <a:t> -n kube-system get endpoints kube-scheduler -o </a:t>
            </a:r>
            <a:r>
              <a:rPr lang="en-US" sz="4800" dirty="0" err="1"/>
              <a:t>jsonpath</a:t>
            </a:r>
            <a:r>
              <a:rPr lang="en-US" sz="4800" dirty="0"/>
              <a:t>='{.</a:t>
            </a:r>
            <a:r>
              <a:rPr lang="en-US" sz="4800" dirty="0" err="1"/>
              <a:t>metadata.annotations.control</a:t>
            </a:r>
            <a:r>
              <a:rPr lang="en-US" sz="4800" dirty="0"/>
              <a:t>-plane\.alpha\.</a:t>
            </a:r>
            <a:r>
              <a:rPr lang="en-US" sz="4800" dirty="0" err="1"/>
              <a:t>kubernetes</a:t>
            </a:r>
            <a:r>
              <a:rPr lang="en-US" sz="4800" dirty="0"/>
              <a:t>\.</a:t>
            </a:r>
            <a:r>
              <a:rPr lang="en-US" sz="4800" dirty="0" err="1"/>
              <a:t>io</a:t>
            </a:r>
            <a:r>
              <a:rPr lang="en-US" sz="4800" dirty="0"/>
              <a:t>/leader}’</a:t>
            </a:r>
          </a:p>
          <a:p>
            <a:pPr marL="1285911" lvl="1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hlinkClick r:id="rId2"/>
              </a:rPr>
              <a:t>https://raw.githubusercontent.com/mattmattox/k8s-troubleshooting/master/kube-scheduler </a:t>
            </a:r>
            <a:endParaRPr lang="en-US" sz="4800" dirty="0"/>
          </a:p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/>
              <a:t>SSH to node</a:t>
            </a: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/>
              <a:t>docker logs -f kube-scheduler</a:t>
            </a:r>
            <a:endParaRPr lang="en-US" sz="4800" dirty="0">
              <a:solidFill>
                <a:srgbClr val="2C3E5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045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B7F63E-B216-4837-BCBF-5804CBF55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33297"/>
            <a:ext cx="22556787" cy="2973847"/>
          </a:xfrm>
        </p:spPr>
        <p:txBody>
          <a:bodyPr/>
          <a:lstStyle/>
          <a:p>
            <a:r>
              <a:rPr lang="en-US" dirty="0"/>
              <a:t>Troubleshooting </a:t>
            </a:r>
            <a:r>
              <a:rPr lang="en-US" dirty="0" err="1"/>
              <a:t>kubelet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D8885E-0981-4B6F-90E0-A890C823BDA5}"/>
              </a:ext>
            </a:extLst>
          </p:cNvPr>
          <p:cNvSpPr/>
          <p:nvPr/>
        </p:nvSpPr>
        <p:spPr>
          <a:xfrm>
            <a:off x="10981556" y="13039163"/>
            <a:ext cx="2424062" cy="500137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sz="2650" dirty="0">
                <a:solidFill>
                  <a:schemeClr val="tx2"/>
                </a:solidFill>
                <a:latin typeface="Courier New"/>
                <a:cs typeface="Courier New"/>
              </a:rPr>
              <a:t>#RancherK8s</a:t>
            </a:r>
            <a:endParaRPr lang="en-US" sz="2667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F32ECF-4D62-453E-8413-D74138438E00}"/>
              </a:ext>
            </a:extLst>
          </p:cNvPr>
          <p:cNvSpPr/>
          <p:nvPr/>
        </p:nvSpPr>
        <p:spPr>
          <a:xfrm>
            <a:off x="914400" y="2262035"/>
            <a:ext cx="22556787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</a:t>
            </a:r>
            <a:r>
              <a:rPr lang="en-US" sz="4800" dirty="0" err="1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kubelet</a:t>
            </a: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logs</a:t>
            </a:r>
          </a:p>
          <a:p>
            <a:pPr marL="1285911" lvl="1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 logs </a:t>
            </a:r>
            <a:r>
              <a:rPr lang="en-US" sz="4800" dirty="0" err="1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kubelet</a:t>
            </a:r>
            <a:endParaRPr lang="en-US" sz="4800" dirty="0">
              <a:solidFill>
                <a:srgbClr val="2C3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</a:t>
            </a:r>
            <a:r>
              <a:rPr lang="en-US" sz="4800" dirty="0" err="1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kubelet</a:t>
            </a: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stats</a:t>
            </a:r>
          </a:p>
          <a:p>
            <a:pPr defTabSz="914422"/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curl -</a:t>
            </a:r>
            <a:r>
              <a:rPr lang="en-US" sz="4800" dirty="0" err="1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sLk</a:t>
            </a: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--</a:t>
            </a:r>
            <a:r>
              <a:rPr lang="en-US" sz="4800" dirty="0" err="1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cacert</a:t>
            </a: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</a:t>
            </a:r>
            <a:r>
              <a:rPr lang="en-US" sz="4800" dirty="0" err="1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4800" dirty="0" err="1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kubernetes</a:t>
            </a: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4800" dirty="0" err="1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ssl</a:t>
            </a: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4800" dirty="0" err="1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kube-ca.pem</a:t>
            </a: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--cert /</a:t>
            </a:r>
            <a:r>
              <a:rPr lang="en-US" sz="4800" dirty="0" err="1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4800" dirty="0" err="1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kubernetes</a:t>
            </a: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4800" dirty="0" err="1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ssl</a:t>
            </a: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4800" dirty="0" err="1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</a:t>
            </a: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-service-account-</a:t>
            </a:r>
            <a:r>
              <a:rPr lang="en-US" sz="4800" dirty="0" err="1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token.pem</a:t>
            </a: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--key /</a:t>
            </a:r>
            <a:r>
              <a:rPr lang="en-US" sz="4800" dirty="0" err="1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4800" dirty="0" err="1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kubernetes</a:t>
            </a: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4800" dirty="0" err="1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ssl</a:t>
            </a: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4800" dirty="0" err="1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</a:t>
            </a: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-service-account-token-</a:t>
            </a:r>
            <a:r>
              <a:rPr lang="en-US" sz="4800" dirty="0" err="1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key.pem</a:t>
            </a: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https://127.0.0.1:1020/stats</a:t>
            </a:r>
          </a:p>
          <a:p>
            <a:pPr marL="1285911" lvl="1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example, </a:t>
            </a:r>
            <a:r>
              <a:rPr lang="en-US" sz="4800" dirty="0" err="1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nodefs</a:t>
            </a: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sz="4800" dirty="0" err="1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imagefs</a:t>
            </a: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stats regarding </a:t>
            </a:r>
            <a:r>
              <a:rPr lang="en-US" sz="4800" dirty="0" err="1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DiskPressure</a:t>
            </a:r>
            <a:endParaRPr lang="en-US" sz="4800" dirty="0">
              <a:solidFill>
                <a:srgbClr val="2C3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endParaRPr lang="en-US" sz="4800" dirty="0">
              <a:solidFill>
                <a:srgbClr val="2C3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endParaRPr lang="en-US" sz="4800" dirty="0">
              <a:solidFill>
                <a:srgbClr val="2C3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endParaRPr lang="en-US" sz="4800" dirty="0">
              <a:solidFill>
                <a:srgbClr val="2C3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Helpful Doc: </a:t>
            </a:r>
            <a:r>
              <a:rPr lang="en-US" sz="4800" dirty="0">
                <a:hlinkClick r:id="rId2"/>
              </a:rPr>
              <a:t>https://github.com/mattmattox/k8s-troubleshooting#kubelet-troubleshooting</a:t>
            </a:r>
            <a:endParaRPr lang="en-US" sz="4800" dirty="0">
              <a:solidFill>
                <a:srgbClr val="2C3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54367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B7F63E-B216-4837-BCBF-5804CBF55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33297"/>
            <a:ext cx="22556787" cy="2973847"/>
          </a:xfrm>
        </p:spPr>
        <p:txBody>
          <a:bodyPr/>
          <a:lstStyle/>
          <a:p>
            <a:r>
              <a:rPr lang="en-US" dirty="0"/>
              <a:t>Troubleshooting Generic Pods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D8885E-0981-4B6F-90E0-A890C823BDA5}"/>
              </a:ext>
            </a:extLst>
          </p:cNvPr>
          <p:cNvSpPr/>
          <p:nvPr/>
        </p:nvSpPr>
        <p:spPr>
          <a:xfrm>
            <a:off x="10981556" y="13039163"/>
            <a:ext cx="2424062" cy="500137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sz="2650" dirty="0">
                <a:solidFill>
                  <a:schemeClr val="tx2"/>
                </a:solidFill>
                <a:latin typeface="Courier New"/>
                <a:cs typeface="Courier New"/>
              </a:rPr>
              <a:t>#RancherK8s</a:t>
            </a:r>
            <a:endParaRPr lang="en-US" sz="2667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F32ECF-4D62-453E-8413-D74138438E00}"/>
              </a:ext>
            </a:extLst>
          </p:cNvPr>
          <p:cNvSpPr/>
          <p:nvPr/>
        </p:nvSpPr>
        <p:spPr>
          <a:xfrm>
            <a:off x="914400" y="2262035"/>
            <a:ext cx="22556787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 pods</a:t>
            </a:r>
          </a:p>
          <a:p>
            <a:pPr marL="1285911" lvl="1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state Running and how many Restarts?</a:t>
            </a:r>
          </a:p>
          <a:p>
            <a:pPr marL="1285911" lvl="1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Liveness/Readiness probes</a:t>
            </a: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Logs</a:t>
            </a:r>
          </a:p>
          <a:p>
            <a:pPr marL="1285911" lvl="1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Logging usually shows (depends on app) why it can’t start properly (or why it is not able to respond to the Liveness/Readiness probes)</a:t>
            </a: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Describe pods</a:t>
            </a:r>
          </a:p>
          <a:p>
            <a:pPr marL="1285911" lvl="1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Events shown in human readable format</a:t>
            </a:r>
          </a:p>
        </p:txBody>
      </p:sp>
    </p:spTree>
    <p:extLst>
      <p:ext uri="{BB962C8B-B14F-4D97-AF65-F5344CB8AC3E}">
        <p14:creationId xmlns:p14="http://schemas.microsoft.com/office/powerpoint/2010/main" val="2185531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B7F63E-B216-4837-BCBF-5804CBF55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33297"/>
            <a:ext cx="22556787" cy="2973847"/>
          </a:xfrm>
        </p:spPr>
        <p:txBody>
          <a:bodyPr/>
          <a:lstStyle/>
          <a:p>
            <a:r>
              <a:rPr lang="en-US" dirty="0"/>
              <a:t>Troubleshooting Generic Pods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D8885E-0981-4B6F-90E0-A890C823BDA5}"/>
              </a:ext>
            </a:extLst>
          </p:cNvPr>
          <p:cNvSpPr/>
          <p:nvPr/>
        </p:nvSpPr>
        <p:spPr>
          <a:xfrm>
            <a:off x="10981556" y="13039163"/>
            <a:ext cx="2424062" cy="500137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sz="2650" dirty="0">
                <a:solidFill>
                  <a:schemeClr val="tx2"/>
                </a:solidFill>
                <a:latin typeface="Courier New"/>
                <a:cs typeface="Courier New"/>
              </a:rPr>
              <a:t>#RancherK8s</a:t>
            </a:r>
            <a:endParaRPr lang="en-US" sz="2667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F32ECF-4D62-453E-8413-D74138438E00}"/>
              </a:ext>
            </a:extLst>
          </p:cNvPr>
          <p:cNvSpPr/>
          <p:nvPr/>
        </p:nvSpPr>
        <p:spPr>
          <a:xfrm>
            <a:off x="914400" y="2262035"/>
            <a:ext cx="225567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 err="1">
                <a:latin typeface="Consolas" panose="020B0609020204030204" pitchFamily="49" charset="0"/>
                <a:cs typeface="Consolas" panose="020B0609020204030204" pitchFamily="49" charset="0"/>
              </a:rPr>
              <a:t>kubectl</a:t>
            </a:r>
            <a:r>
              <a:rPr lang="en-US" sz="4800" dirty="0">
                <a:latin typeface="Consolas" panose="020B0609020204030204" pitchFamily="49" charset="0"/>
                <a:cs typeface="Consolas" panose="020B0609020204030204" pitchFamily="49" charset="0"/>
              </a:rPr>
              <a:t> describe pod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C65826-538A-4FB3-8C0A-BDEA173F3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64" y="4782511"/>
            <a:ext cx="23869789" cy="578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00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B7F63E-B216-4837-BCBF-5804CBF55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33297"/>
            <a:ext cx="22556787" cy="2973847"/>
          </a:xfrm>
        </p:spPr>
        <p:txBody>
          <a:bodyPr/>
          <a:lstStyle/>
          <a:p>
            <a:r>
              <a:rPr lang="en-US" dirty="0"/>
              <a:t>Troubleshooting Generic Pods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D8885E-0981-4B6F-90E0-A890C823BDA5}"/>
              </a:ext>
            </a:extLst>
          </p:cNvPr>
          <p:cNvSpPr/>
          <p:nvPr/>
        </p:nvSpPr>
        <p:spPr>
          <a:xfrm>
            <a:off x="10981556" y="13039163"/>
            <a:ext cx="2424062" cy="500137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sz="2650" dirty="0">
                <a:solidFill>
                  <a:schemeClr val="tx2"/>
                </a:solidFill>
                <a:latin typeface="Courier New"/>
                <a:cs typeface="Courier New"/>
              </a:rPr>
              <a:t>#RancherK8s</a:t>
            </a:r>
            <a:endParaRPr lang="en-US" sz="2667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F32ECF-4D62-453E-8413-D74138438E00}"/>
              </a:ext>
            </a:extLst>
          </p:cNvPr>
          <p:cNvSpPr/>
          <p:nvPr/>
        </p:nvSpPr>
        <p:spPr>
          <a:xfrm>
            <a:off x="914400" y="2262035"/>
            <a:ext cx="225567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 err="1">
                <a:latin typeface="Consolas" panose="020B0609020204030204" pitchFamily="49" charset="0"/>
                <a:cs typeface="Consolas" panose="020B0609020204030204" pitchFamily="49" charset="0"/>
              </a:rPr>
              <a:t>kubectl</a:t>
            </a:r>
            <a:r>
              <a:rPr lang="en-US" sz="4800" dirty="0">
                <a:latin typeface="Consolas" panose="020B0609020204030204" pitchFamily="49" charset="0"/>
                <a:cs typeface="Consolas" panose="020B0609020204030204" pitchFamily="49" charset="0"/>
              </a:rPr>
              <a:t> get events --field-selector </a:t>
            </a:r>
            <a:r>
              <a:rPr lang="en-US" sz="4800" dirty="0" err="1">
                <a:latin typeface="Consolas" panose="020B0609020204030204" pitchFamily="49" charset="0"/>
                <a:cs typeface="Consolas" panose="020B0609020204030204" pitchFamily="49" charset="0"/>
              </a:rPr>
              <a:t>involvedObject.kind</a:t>
            </a:r>
            <a:r>
              <a:rPr lang="en-US" sz="4800" dirty="0">
                <a:latin typeface="Consolas" panose="020B0609020204030204" pitchFamily="49" charset="0"/>
                <a:cs typeface="Consolas" panose="020B0609020204030204" pitchFamily="49" charset="0"/>
              </a:rPr>
              <a:t>=Pod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268BB3-F2FE-467C-8E88-727F07688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61" y="5112890"/>
            <a:ext cx="23190652" cy="466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728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B7F63E-B216-4837-BCBF-5804CBF55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33297"/>
            <a:ext cx="22556787" cy="2973847"/>
          </a:xfrm>
        </p:spPr>
        <p:txBody>
          <a:bodyPr/>
          <a:lstStyle/>
          <a:p>
            <a:r>
              <a:rPr lang="en-US" dirty="0"/>
              <a:t>Troubleshooting Generic Pods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D8885E-0981-4B6F-90E0-A890C823BDA5}"/>
              </a:ext>
            </a:extLst>
          </p:cNvPr>
          <p:cNvSpPr/>
          <p:nvPr/>
        </p:nvSpPr>
        <p:spPr>
          <a:xfrm>
            <a:off x="10981556" y="13039163"/>
            <a:ext cx="2424062" cy="500137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sz="2650" dirty="0">
                <a:solidFill>
                  <a:schemeClr val="tx2"/>
                </a:solidFill>
                <a:latin typeface="Courier New"/>
                <a:cs typeface="Courier New"/>
              </a:rPr>
              <a:t>#RancherK8s</a:t>
            </a:r>
            <a:endParaRPr lang="en-US" sz="2667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F32ECF-4D62-453E-8413-D74138438E00}"/>
              </a:ext>
            </a:extLst>
          </p:cNvPr>
          <p:cNvSpPr/>
          <p:nvPr/>
        </p:nvSpPr>
        <p:spPr>
          <a:xfrm>
            <a:off x="914400" y="2262035"/>
            <a:ext cx="2255678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 err="1">
                <a:latin typeface="Consolas" panose="020B0609020204030204" pitchFamily="49" charset="0"/>
                <a:cs typeface="Consolas" panose="020B0609020204030204" pitchFamily="49" charset="0"/>
              </a:rPr>
              <a:t>kubectl</a:t>
            </a:r>
            <a:r>
              <a:rPr lang="en-US" sz="4800" dirty="0">
                <a:latin typeface="Consolas" panose="020B0609020204030204" pitchFamily="49" charset="0"/>
                <a:cs typeface="Consolas" panose="020B0609020204030204" pitchFamily="49" charset="0"/>
              </a:rPr>
              <a:t> get pods --all-namespaces -o go-template='{{range .items}}{{if eq .</a:t>
            </a:r>
            <a:r>
              <a:rPr lang="en-US" sz="4800" dirty="0" err="1">
                <a:latin typeface="Consolas" panose="020B0609020204030204" pitchFamily="49" charset="0"/>
                <a:cs typeface="Consolas" panose="020B0609020204030204" pitchFamily="49" charset="0"/>
              </a:rPr>
              <a:t>status.phase</a:t>
            </a:r>
            <a:r>
              <a:rPr lang="en-US" sz="4800" dirty="0">
                <a:latin typeface="Consolas" panose="020B0609020204030204" pitchFamily="49" charset="0"/>
                <a:cs typeface="Consolas" panose="020B0609020204030204" pitchFamily="49" charset="0"/>
              </a:rPr>
              <a:t> "Pending"}}{{.</a:t>
            </a:r>
            <a:r>
              <a:rPr lang="en-US" sz="4800" dirty="0" err="1">
                <a:latin typeface="Consolas" panose="020B0609020204030204" pitchFamily="49" charset="0"/>
                <a:cs typeface="Consolas" panose="020B0609020204030204" pitchFamily="49" charset="0"/>
              </a:rPr>
              <a:t>spec.nodeName</a:t>
            </a:r>
            <a:r>
              <a:rPr lang="en-US" sz="4800" dirty="0">
                <a:latin typeface="Consolas" panose="020B0609020204030204" pitchFamily="49" charset="0"/>
                <a:cs typeface="Consolas" panose="020B0609020204030204" pitchFamily="49" charset="0"/>
              </a:rPr>
              <a:t>}}{{" "}}{{.metadata.name}}{{" "}}{{.</a:t>
            </a:r>
            <a:r>
              <a:rPr lang="en-US" sz="4800" dirty="0" err="1">
                <a:latin typeface="Consolas" panose="020B0609020204030204" pitchFamily="49" charset="0"/>
                <a:cs typeface="Consolas" panose="020B0609020204030204" pitchFamily="49" charset="0"/>
              </a:rPr>
              <a:t>metadata.namespace</a:t>
            </a:r>
            <a:r>
              <a:rPr lang="en-US" sz="4800" dirty="0">
                <a:latin typeface="Consolas" panose="020B0609020204030204" pitchFamily="49" charset="0"/>
                <a:cs typeface="Consolas" panose="020B0609020204030204" pitchFamily="49" charset="0"/>
              </a:rPr>
              <a:t>}}{{" "}}{{range .</a:t>
            </a:r>
            <a:r>
              <a:rPr lang="en-US" sz="4800" dirty="0" err="1">
                <a:latin typeface="Consolas" panose="020B0609020204030204" pitchFamily="49" charset="0"/>
                <a:cs typeface="Consolas" panose="020B0609020204030204" pitchFamily="49" charset="0"/>
              </a:rPr>
              <a:t>status.conditions</a:t>
            </a:r>
            <a:r>
              <a:rPr lang="en-US" sz="4800" dirty="0">
                <a:latin typeface="Consolas" panose="020B0609020204030204" pitchFamily="49" charset="0"/>
                <a:cs typeface="Consolas" panose="020B0609020204030204" pitchFamily="49" charset="0"/>
              </a:rPr>
              <a:t>}}{{.message}}{{";"}}{{end}}{{"\n"}}{{end}}{{end}}'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769E97-C6E2-4B2F-9DA9-F3BE4FFEA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8001533"/>
            <a:ext cx="23954153" cy="292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862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0A6B6-1493-4009-B19B-AEA03A9E1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This session is being recorded!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359987-275D-4255-86C1-EBE93A26764A}"/>
              </a:ext>
            </a:extLst>
          </p:cNvPr>
          <p:cNvSpPr txBox="1"/>
          <p:nvPr/>
        </p:nvSpPr>
        <p:spPr>
          <a:xfrm>
            <a:off x="7949682" y="11475108"/>
            <a:ext cx="9661299" cy="1477328"/>
          </a:xfrm>
          <a:prstGeom prst="rect">
            <a:avLst/>
          </a:prstGeom>
          <a:noFill/>
          <a:ln>
            <a:noFill/>
          </a:ln>
        </p:spPr>
        <p:txBody>
          <a:bodyPr wrap="none" lIns="914400" tIns="0" rIns="914400" bIns="0" rtlCol="0" anchor="ctr" anchorCtr="1">
            <a:spAutoFit/>
          </a:bodyPr>
          <a:lstStyle/>
          <a:p>
            <a:r>
              <a:rPr lang="en-US" sz="4800" dirty="0">
                <a:solidFill>
                  <a:srgbClr val="4C4B52"/>
                </a:solidFill>
                <a:hlinkClick r:id="rId2"/>
              </a:rPr>
              <a:t>http://youtube.com/c/rancher</a:t>
            </a:r>
            <a:endParaRPr lang="en-US" sz="4800" dirty="0">
              <a:solidFill>
                <a:srgbClr val="4C4B52"/>
              </a:solidFill>
            </a:endParaRPr>
          </a:p>
          <a:p>
            <a:endParaRPr lang="en-US" sz="4800" dirty="0">
              <a:solidFill>
                <a:srgbClr val="4C4B5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6F52D8-0AAA-4907-8C24-C89D88124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660" y="2571750"/>
            <a:ext cx="21991341" cy="83057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458F99E-5A18-4C07-A6C3-AE8A4B6C54E1}"/>
              </a:ext>
            </a:extLst>
          </p:cNvPr>
          <p:cNvSpPr/>
          <p:nvPr/>
        </p:nvSpPr>
        <p:spPr>
          <a:xfrm>
            <a:off x="11938274" y="12842603"/>
            <a:ext cx="2424062" cy="500137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sz="2650" dirty="0">
                <a:solidFill>
                  <a:schemeClr val="tx2"/>
                </a:solidFill>
                <a:latin typeface="Courier New"/>
                <a:cs typeface="Courier New"/>
              </a:rPr>
              <a:t>#Rancherk8s</a:t>
            </a:r>
            <a:endParaRPr lang="en-US" sz="2667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00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B7F63E-B216-4837-BCBF-5804CBF55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33297"/>
            <a:ext cx="22556787" cy="2973847"/>
          </a:xfrm>
        </p:spPr>
        <p:txBody>
          <a:bodyPr/>
          <a:lstStyle/>
          <a:p>
            <a:r>
              <a:rPr lang="en-US" dirty="0"/>
              <a:t>Nodes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D8885E-0981-4B6F-90E0-A890C823BDA5}"/>
              </a:ext>
            </a:extLst>
          </p:cNvPr>
          <p:cNvSpPr/>
          <p:nvPr/>
        </p:nvSpPr>
        <p:spPr>
          <a:xfrm>
            <a:off x="10981556" y="13039163"/>
            <a:ext cx="2424062" cy="500137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sz="2650" dirty="0">
                <a:solidFill>
                  <a:schemeClr val="tx2"/>
                </a:solidFill>
                <a:latin typeface="Courier New"/>
                <a:cs typeface="Courier New"/>
              </a:rPr>
              <a:t>#RancherK8s</a:t>
            </a:r>
            <a:endParaRPr lang="en-US" sz="2667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F32ECF-4D62-453E-8413-D74138438E00}"/>
              </a:ext>
            </a:extLst>
          </p:cNvPr>
          <p:cNvSpPr/>
          <p:nvPr/>
        </p:nvSpPr>
        <p:spPr>
          <a:xfrm>
            <a:off x="914400" y="2262035"/>
            <a:ext cx="2255678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latin typeface="Consolas" panose="020B0609020204030204" pitchFamily="49" charset="0"/>
                <a:cs typeface="Consolas" panose="020B0609020204030204" pitchFamily="49" charset="0"/>
              </a:rPr>
              <a:t>Check for differences in nodes</a:t>
            </a: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 err="1">
                <a:latin typeface="Consolas" panose="020B0609020204030204" pitchFamily="49" charset="0"/>
                <a:cs typeface="Consolas" panose="020B0609020204030204" pitchFamily="49" charset="0"/>
              </a:rPr>
              <a:t>kubectl</a:t>
            </a:r>
            <a:r>
              <a:rPr lang="en-US" sz="4800" dirty="0">
                <a:latin typeface="Consolas" panose="020B0609020204030204" pitchFamily="49" charset="0"/>
                <a:cs typeface="Consolas" panose="020B0609020204030204" pitchFamily="49" charset="0"/>
              </a:rPr>
              <a:t> get nodes -o custom-columns=NAME:.metadata.name,OS:.status.nodeInfo.osImage,KERNEL:.status.nodeInfo.kernelVersion,RUNTIME:.status.nodeInfo.containerRuntimeVersion,KUBELET:.status.nodeInfo.kubeletVersion,KUBEPROXY:.status.nodeInfo.kubeProxyVersion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77545C-0998-4857-AC67-08F1A59C3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760" y="6786350"/>
            <a:ext cx="17262066" cy="557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888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B7F63E-B216-4837-BCBF-5804CBF55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33297"/>
            <a:ext cx="22556787" cy="2973847"/>
          </a:xfrm>
        </p:spPr>
        <p:txBody>
          <a:bodyPr/>
          <a:lstStyle/>
          <a:p>
            <a:r>
              <a:rPr lang="en-US" dirty="0"/>
              <a:t>Nodes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D8885E-0981-4B6F-90E0-A890C823BDA5}"/>
              </a:ext>
            </a:extLst>
          </p:cNvPr>
          <p:cNvSpPr/>
          <p:nvPr/>
        </p:nvSpPr>
        <p:spPr>
          <a:xfrm>
            <a:off x="10981556" y="13039163"/>
            <a:ext cx="2424062" cy="500137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sz="2650" dirty="0">
                <a:solidFill>
                  <a:schemeClr val="tx2"/>
                </a:solidFill>
                <a:latin typeface="Courier New"/>
                <a:cs typeface="Courier New"/>
              </a:rPr>
              <a:t>#RancherK8s</a:t>
            </a:r>
            <a:endParaRPr lang="en-US" sz="2667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F32ECF-4D62-453E-8413-D74138438E00}"/>
              </a:ext>
            </a:extLst>
          </p:cNvPr>
          <p:cNvSpPr/>
          <p:nvPr/>
        </p:nvSpPr>
        <p:spPr>
          <a:xfrm>
            <a:off x="914400" y="2262035"/>
            <a:ext cx="2255678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latin typeface="Consolas" panose="020B0609020204030204" pitchFamily="49" charset="0"/>
                <a:cs typeface="Consolas" panose="020B0609020204030204" pitchFamily="49" charset="0"/>
              </a:rPr>
              <a:t>Show node conditions</a:t>
            </a: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 err="1">
                <a:latin typeface="Consolas" panose="020B0609020204030204" pitchFamily="49" charset="0"/>
                <a:cs typeface="Consolas" panose="020B0609020204030204" pitchFamily="49" charset="0"/>
              </a:rPr>
              <a:t>kubectl</a:t>
            </a:r>
            <a:r>
              <a:rPr lang="en-US" sz="4800" dirty="0">
                <a:latin typeface="Consolas" panose="020B0609020204030204" pitchFamily="49" charset="0"/>
                <a:cs typeface="Consolas" panose="020B0609020204030204" pitchFamily="49" charset="0"/>
              </a:rPr>
              <a:t> get nodes -o go-template='{{range .items}}{{$node := .}}{{range .</a:t>
            </a:r>
            <a:r>
              <a:rPr lang="en-US" sz="4800" dirty="0" err="1">
                <a:latin typeface="Consolas" panose="020B0609020204030204" pitchFamily="49" charset="0"/>
                <a:cs typeface="Consolas" panose="020B0609020204030204" pitchFamily="49" charset="0"/>
              </a:rPr>
              <a:t>status.conditions</a:t>
            </a:r>
            <a:r>
              <a:rPr lang="en-US" sz="4800" dirty="0">
                <a:latin typeface="Consolas" panose="020B0609020204030204" pitchFamily="49" charset="0"/>
                <a:cs typeface="Consolas" panose="020B0609020204030204" pitchFamily="49" charset="0"/>
              </a:rPr>
              <a:t>}}{{$node.metadata.name}}{{": "}}{{.type}}{{":"}}{{.status}}{{"\n"}}{{end}}{{end}}'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6B075D3-2E72-45D2-82EC-EC006EDC4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783" y="5644278"/>
            <a:ext cx="17929607" cy="693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5580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B7F63E-B216-4837-BCBF-5804CBF55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33297"/>
            <a:ext cx="22556787" cy="2973847"/>
          </a:xfrm>
        </p:spPr>
        <p:txBody>
          <a:bodyPr/>
          <a:lstStyle/>
          <a:p>
            <a:r>
              <a:rPr lang="en-US" dirty="0"/>
              <a:t>Overlay Networking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D8885E-0981-4B6F-90E0-A890C823BDA5}"/>
              </a:ext>
            </a:extLst>
          </p:cNvPr>
          <p:cNvSpPr/>
          <p:nvPr/>
        </p:nvSpPr>
        <p:spPr>
          <a:xfrm>
            <a:off x="10981556" y="13039163"/>
            <a:ext cx="2424062" cy="500137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sz="2650" dirty="0">
                <a:solidFill>
                  <a:schemeClr val="tx2"/>
                </a:solidFill>
                <a:latin typeface="Courier New"/>
                <a:cs typeface="Courier New"/>
              </a:rPr>
              <a:t>#RancherK8s</a:t>
            </a:r>
            <a:endParaRPr lang="en-US" sz="2667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F32ECF-4D62-453E-8413-D74138438E00}"/>
              </a:ext>
            </a:extLst>
          </p:cNvPr>
          <p:cNvSpPr/>
          <p:nvPr/>
        </p:nvSpPr>
        <p:spPr>
          <a:xfrm>
            <a:off x="914400" y="2262035"/>
            <a:ext cx="22556787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latin typeface="Consolas" panose="020B0609020204030204" pitchFamily="49" charset="0"/>
                <a:cs typeface="Consolas" panose="020B0609020204030204" pitchFamily="49" charset="0"/>
              </a:rPr>
              <a:t>Ports opened in (host) firewall</a:t>
            </a:r>
          </a:p>
          <a:p>
            <a:pPr defTabSz="914422"/>
            <a:r>
              <a:rPr lang="en-US" sz="4800" dirty="0">
                <a:hlinkClick r:id="rId2"/>
              </a:rPr>
              <a:t>https://rancher.com/docs/rancher/v2.x/en/installation/requirements/#port-requirements</a:t>
            </a:r>
            <a:endParaRPr lang="en-US" sz="4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latin typeface="Consolas" panose="020B0609020204030204" pitchFamily="49" charset="0"/>
                <a:cs typeface="Consolas" panose="020B0609020204030204" pitchFamily="49" charset="0"/>
              </a:rPr>
              <a:t>Overlay networking is usually UDP</a:t>
            </a: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latin typeface="Consolas" panose="020B0609020204030204" pitchFamily="49" charset="0"/>
                <a:cs typeface="Consolas" panose="020B0609020204030204" pitchFamily="49" charset="0"/>
              </a:rPr>
              <a:t>Keep MTU in mind (especially across peering/tunnels)</a:t>
            </a: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latin typeface="Consolas" panose="020B0609020204030204" pitchFamily="49" charset="0"/>
                <a:cs typeface="Consolas" panose="020B0609020204030204" pitchFamily="49" charset="0"/>
              </a:rPr>
              <a:t>Simple overlay network check available in Troubleshooting guide</a:t>
            </a:r>
          </a:p>
          <a:p>
            <a:pPr defTabSz="914422"/>
            <a:r>
              <a:rPr lang="en-US" sz="4800" dirty="0">
                <a:hlinkClick r:id="rId3"/>
              </a:rPr>
              <a:t>https://rancher.com/docs/rancher/v2.x/en/troubleshooting/networking/#check-if-overlay-network-is-functioning-correctly</a:t>
            </a:r>
            <a:endParaRPr lang="en-US" sz="4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88162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B7F63E-B216-4837-BCBF-5804CBF55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33297"/>
            <a:ext cx="22556787" cy="2973847"/>
          </a:xfrm>
        </p:spPr>
        <p:txBody>
          <a:bodyPr/>
          <a:lstStyle/>
          <a:p>
            <a:r>
              <a:rPr lang="en-US" dirty="0"/>
              <a:t>DNS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D8885E-0981-4B6F-90E0-A890C823BDA5}"/>
              </a:ext>
            </a:extLst>
          </p:cNvPr>
          <p:cNvSpPr/>
          <p:nvPr/>
        </p:nvSpPr>
        <p:spPr>
          <a:xfrm>
            <a:off x="10981556" y="13039163"/>
            <a:ext cx="2424062" cy="500137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sz="2650" dirty="0">
                <a:solidFill>
                  <a:schemeClr val="tx2"/>
                </a:solidFill>
                <a:latin typeface="Courier New"/>
                <a:cs typeface="Courier New"/>
              </a:rPr>
              <a:t>#RancherK8s</a:t>
            </a:r>
            <a:endParaRPr lang="en-US" sz="2667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F32ECF-4D62-453E-8413-D74138438E00}"/>
              </a:ext>
            </a:extLst>
          </p:cNvPr>
          <p:cNvSpPr/>
          <p:nvPr/>
        </p:nvSpPr>
        <p:spPr>
          <a:xfrm>
            <a:off x="914400" y="2262035"/>
            <a:ext cx="22556787" cy="8217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465" indent="-371465" defTabSz="914422">
              <a:buFont typeface="Arial" panose="020B0604020202020204" pitchFamily="34" charset="0"/>
              <a:buChar char="•"/>
            </a:pPr>
            <a:endParaRPr lang="en-US" sz="4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latin typeface="Consolas" panose="020B0609020204030204" pitchFamily="49" charset="0"/>
                <a:cs typeface="Consolas" panose="020B0609020204030204" pitchFamily="49" charset="0"/>
              </a:rPr>
              <a:t>Check if internal cluster name resolves</a:t>
            </a: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 err="1">
                <a:latin typeface="Consolas" panose="020B0609020204030204" pitchFamily="49" charset="0"/>
                <a:cs typeface="Consolas" panose="020B0609020204030204" pitchFamily="49" charset="0"/>
              </a:rPr>
              <a:t>kubectl</a:t>
            </a:r>
            <a:r>
              <a:rPr lang="en-US" sz="4800" dirty="0">
                <a:latin typeface="Consolas" panose="020B0609020204030204" pitchFamily="49" charset="0"/>
                <a:cs typeface="Consolas" panose="020B0609020204030204" pitchFamily="49" charset="0"/>
              </a:rPr>
              <a:t> run -it --rm --restart=Never </a:t>
            </a:r>
            <a:r>
              <a:rPr lang="en-US" sz="4800" dirty="0" err="1">
                <a:latin typeface="Consolas" panose="020B0609020204030204" pitchFamily="49" charset="0"/>
                <a:cs typeface="Consolas" panose="020B0609020204030204" pitchFamily="49" charset="0"/>
              </a:rPr>
              <a:t>busybox</a:t>
            </a:r>
            <a:r>
              <a:rPr lang="en-US" sz="4800" dirty="0">
                <a:latin typeface="Consolas" panose="020B0609020204030204" pitchFamily="49" charset="0"/>
                <a:cs typeface="Consolas" panose="020B0609020204030204" pitchFamily="49" charset="0"/>
              </a:rPr>
              <a:t> --image=busybox:1.28 -- </a:t>
            </a:r>
            <a:r>
              <a:rPr lang="en-US" sz="4800" dirty="0" err="1">
                <a:latin typeface="Consolas" panose="020B0609020204030204" pitchFamily="49" charset="0"/>
                <a:cs typeface="Consolas" panose="020B0609020204030204" pitchFamily="49" charset="0"/>
              </a:rPr>
              <a:t>nslookup</a:t>
            </a:r>
            <a:r>
              <a:rPr lang="en-US" sz="4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4800" dirty="0" err="1">
                <a:latin typeface="Consolas" panose="020B0609020204030204" pitchFamily="49" charset="0"/>
                <a:cs typeface="Consolas" panose="020B0609020204030204" pitchFamily="49" charset="0"/>
              </a:rPr>
              <a:t>kubernetes.default</a:t>
            </a:r>
            <a:r>
              <a:rPr lang="en-US" sz="4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latin typeface="Consolas" panose="020B0609020204030204" pitchFamily="49" charset="0"/>
                <a:cs typeface="Consolas" panose="020B0609020204030204" pitchFamily="49" charset="0"/>
              </a:rPr>
              <a:t>Check if external name resolves</a:t>
            </a: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 err="1">
                <a:latin typeface="Consolas" panose="020B0609020204030204" pitchFamily="49" charset="0"/>
                <a:cs typeface="Consolas" panose="020B0609020204030204" pitchFamily="49" charset="0"/>
              </a:rPr>
              <a:t>kubectl</a:t>
            </a:r>
            <a:r>
              <a:rPr lang="en-US" sz="4800" dirty="0">
                <a:latin typeface="Consolas" panose="020B0609020204030204" pitchFamily="49" charset="0"/>
                <a:cs typeface="Consolas" panose="020B0609020204030204" pitchFamily="49" charset="0"/>
              </a:rPr>
              <a:t> run -it --rm --restart=Never </a:t>
            </a:r>
            <a:r>
              <a:rPr lang="en-US" sz="4800" dirty="0" err="1">
                <a:latin typeface="Consolas" panose="020B0609020204030204" pitchFamily="49" charset="0"/>
                <a:cs typeface="Consolas" panose="020B0609020204030204" pitchFamily="49" charset="0"/>
              </a:rPr>
              <a:t>busybox</a:t>
            </a:r>
            <a:r>
              <a:rPr lang="en-US" sz="4800" dirty="0">
                <a:latin typeface="Consolas" panose="020B0609020204030204" pitchFamily="49" charset="0"/>
                <a:cs typeface="Consolas" panose="020B0609020204030204" pitchFamily="49" charset="0"/>
              </a:rPr>
              <a:t> --image=busybox:1.28 -- </a:t>
            </a:r>
            <a:r>
              <a:rPr lang="en-US" sz="4800" dirty="0" err="1">
                <a:latin typeface="Consolas" panose="020B0609020204030204" pitchFamily="49" charset="0"/>
                <a:cs typeface="Consolas" panose="020B0609020204030204" pitchFamily="49" charset="0"/>
              </a:rPr>
              <a:t>nslookup</a:t>
            </a:r>
            <a:r>
              <a:rPr lang="en-US" sz="4800" dirty="0">
                <a:latin typeface="Consolas" panose="020B0609020204030204" pitchFamily="49" charset="0"/>
                <a:cs typeface="Consolas" panose="020B0609020204030204" pitchFamily="49" charset="0"/>
              </a:rPr>
              <a:t> www.google.com</a:t>
            </a: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latin typeface="Consolas" panose="020B0609020204030204" pitchFamily="49" charset="0"/>
                <a:cs typeface="Consolas" panose="020B0609020204030204" pitchFamily="49" charset="0"/>
              </a:rPr>
              <a:t>Simple DNS check available in Troubleshooting guide:</a:t>
            </a: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hlinkClick r:id="rId2"/>
              </a:rPr>
              <a:t>https://rancher.com/docs/rancher/v2.x/en/troubleshooting/dns/</a:t>
            </a:r>
            <a:endParaRPr lang="en-US" sz="4800" dirty="0"/>
          </a:p>
          <a:p>
            <a:pPr marL="371465" indent="-371465" defTabSz="914422">
              <a:buFont typeface="Arial" panose="020B0604020202020204" pitchFamily="34" charset="0"/>
              <a:buChar char="•"/>
            </a:pPr>
            <a:endParaRPr lang="en-US" sz="4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latin typeface="Consolas" panose="020B0609020204030204" pitchFamily="49" charset="0"/>
                <a:cs typeface="Consolas" panose="020B0609020204030204" pitchFamily="49" charset="0"/>
              </a:rPr>
              <a:t>Monitoring Script: </a:t>
            </a:r>
            <a:r>
              <a:rPr lang="en-US" sz="4800" dirty="0">
                <a:hlinkClick r:id="rId3"/>
              </a:rPr>
              <a:t>https://github.com/mattmattox/k8s-monitor-dns</a:t>
            </a:r>
            <a:endParaRPr lang="en-US" sz="4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4479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B7F63E-B216-4837-BCBF-5804CBF55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33297"/>
            <a:ext cx="22556787" cy="2973847"/>
          </a:xfrm>
        </p:spPr>
        <p:txBody>
          <a:bodyPr/>
          <a:lstStyle/>
          <a:p>
            <a:r>
              <a:rPr lang="en-US" dirty="0"/>
              <a:t>Ingress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D8885E-0981-4B6F-90E0-A890C823BDA5}"/>
              </a:ext>
            </a:extLst>
          </p:cNvPr>
          <p:cNvSpPr/>
          <p:nvPr/>
        </p:nvSpPr>
        <p:spPr>
          <a:xfrm>
            <a:off x="10981556" y="13039163"/>
            <a:ext cx="2424062" cy="500137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sz="2650" dirty="0">
                <a:solidFill>
                  <a:schemeClr val="tx2"/>
                </a:solidFill>
                <a:latin typeface="Courier New"/>
                <a:cs typeface="Courier New"/>
              </a:rPr>
              <a:t>#RancherK8s</a:t>
            </a:r>
            <a:endParaRPr lang="en-US" sz="2667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F32ECF-4D62-453E-8413-D74138438E00}"/>
              </a:ext>
            </a:extLst>
          </p:cNvPr>
          <p:cNvSpPr/>
          <p:nvPr/>
        </p:nvSpPr>
        <p:spPr>
          <a:xfrm>
            <a:off x="914400" y="2262035"/>
            <a:ext cx="2255678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latin typeface="Consolas" panose="020B0609020204030204" pitchFamily="49" charset="0"/>
                <a:cs typeface="Consolas" panose="020B0609020204030204" pitchFamily="49" charset="0"/>
              </a:rPr>
              <a:t>Ingress controller (NGINX by default in RKE)</a:t>
            </a: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https://github.com/kubernetes/ingress-nginx/blob/master/docs/how-it-works.md</a:t>
            </a:r>
            <a:endParaRPr lang="en-US" sz="4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latin typeface="Consolas" panose="020B0609020204030204" pitchFamily="49" charset="0"/>
                <a:cs typeface="Consolas" panose="020B0609020204030204" pitchFamily="49" charset="0"/>
              </a:rPr>
              <a:t>Monitoring Script: </a:t>
            </a:r>
            <a:r>
              <a:rPr lang="en-US" sz="4800" dirty="0">
                <a:hlinkClick r:id="rId3"/>
              </a:rPr>
              <a:t>https://github.com/mattmattox/NGINX-to-pods-check</a:t>
            </a:r>
            <a:endParaRPr lang="en-US" sz="4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FA14B2-2AE3-4A73-AA47-4B4F82ECD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840" y="5550073"/>
            <a:ext cx="23792335" cy="539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283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B7F63E-B216-4837-BCBF-5804CBF55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33297"/>
            <a:ext cx="22556787" cy="2973847"/>
          </a:xfrm>
        </p:spPr>
        <p:txBody>
          <a:bodyPr/>
          <a:lstStyle/>
          <a:p>
            <a:r>
              <a:rPr lang="en-US" dirty="0"/>
              <a:t>Ingress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D8885E-0981-4B6F-90E0-A890C823BDA5}"/>
              </a:ext>
            </a:extLst>
          </p:cNvPr>
          <p:cNvSpPr/>
          <p:nvPr/>
        </p:nvSpPr>
        <p:spPr>
          <a:xfrm>
            <a:off x="10981556" y="13039163"/>
            <a:ext cx="2424062" cy="500137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sz="2650" dirty="0">
                <a:solidFill>
                  <a:schemeClr val="tx2"/>
                </a:solidFill>
                <a:latin typeface="Courier New"/>
                <a:cs typeface="Courier New"/>
              </a:rPr>
              <a:t>#RancherK8s</a:t>
            </a:r>
            <a:endParaRPr lang="en-US" sz="2667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F32ECF-4D62-453E-8413-D74138438E00}"/>
              </a:ext>
            </a:extLst>
          </p:cNvPr>
          <p:cNvSpPr/>
          <p:nvPr/>
        </p:nvSpPr>
        <p:spPr>
          <a:xfrm>
            <a:off x="914400" y="2262035"/>
            <a:ext cx="2255678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Check responsiveness of Ingress Controller</a:t>
            </a: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-n ingress-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nginx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get pods -l app=ingress-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nginx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-o custom-columns=POD:.metadata.name,NODE:.spec.nodeName,IP:.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status.podIP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--no-headers | while read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ingresspod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nodename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podip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; do echo "=&gt; Testing from ${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ingresspod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} on ${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nodename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} (${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podip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})"; curl -o /dev/null --connect-timeout 5 -s -w 'Connect: %{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time_connect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}\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nStart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Transfer: %{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time_starttransfer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}\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nTotal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: %{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time_total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}\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nResponse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code: %{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http_code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}\n' -k http://${podip}/healthz; done</a:t>
            </a: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51C357-5289-49AA-ACF1-FE61E06B3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119" y="6858000"/>
            <a:ext cx="20435348" cy="522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6540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B7F63E-B216-4837-BCBF-5804CBF55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33297"/>
            <a:ext cx="22556787" cy="2973847"/>
          </a:xfrm>
        </p:spPr>
        <p:txBody>
          <a:bodyPr/>
          <a:lstStyle/>
          <a:p>
            <a:r>
              <a:rPr lang="en-US" dirty="0"/>
              <a:t>Ingress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D8885E-0981-4B6F-90E0-A890C823BDA5}"/>
              </a:ext>
            </a:extLst>
          </p:cNvPr>
          <p:cNvSpPr/>
          <p:nvPr/>
        </p:nvSpPr>
        <p:spPr>
          <a:xfrm>
            <a:off x="10981556" y="13039163"/>
            <a:ext cx="2424062" cy="500137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sz="2650" dirty="0">
                <a:solidFill>
                  <a:schemeClr val="tx2"/>
                </a:solidFill>
                <a:latin typeface="Courier New"/>
                <a:cs typeface="Courier New"/>
              </a:rPr>
              <a:t>#RancherK8s</a:t>
            </a:r>
            <a:endParaRPr lang="en-US" sz="2667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F32ECF-4D62-453E-8413-D74138438E00}"/>
              </a:ext>
            </a:extLst>
          </p:cNvPr>
          <p:cNvSpPr/>
          <p:nvPr/>
        </p:nvSpPr>
        <p:spPr>
          <a:xfrm>
            <a:off x="914400" y="2262035"/>
            <a:ext cx="22556787" cy="11172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Check static NGINX config</a:t>
            </a:r>
          </a:p>
          <a:p>
            <a:pPr marL="1285911" lvl="1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for pod in $(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-n ingress-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nginx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get pods -l app=ingress-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nginx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-o custom-columns=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NAME:.metadata.name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--no-headers); do 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-n ingress-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nginx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exec $pod -- cat /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nginx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nginx.conf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; done</a:t>
            </a: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Output hard to diff, use checksum to find differences</a:t>
            </a:r>
          </a:p>
          <a:p>
            <a:pPr marL="1285911" lvl="1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for pod in $(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-n ingress-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nginx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get pods -l app=ingress-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nginx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-o custom-columns=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NAME:.metadata.name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--no-headers); do echo $pod; 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-n ingress-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nginx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exec $pod -- cat /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nginx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nginx.conf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| md5; done</a:t>
            </a: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Different checksum, eliminate instance specific and randomized lines</a:t>
            </a:r>
          </a:p>
          <a:p>
            <a:pPr marL="1285911" lvl="1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for pod in $(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-n ingress-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nginx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get pods -l app=ingress-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nginx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-o custom-columns=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NAME:.metadata.name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--no-headers); do echo $pod; 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-n ingress-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nginx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exec $pod -- cat /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nginx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nginx.conf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| grep -v nameservers | grep -v resolver | grep -v "PEM sha" | md5; done </a:t>
            </a: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3861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B7F63E-B216-4837-BCBF-5804CBF55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33297"/>
            <a:ext cx="22556787" cy="2973847"/>
          </a:xfrm>
        </p:spPr>
        <p:txBody>
          <a:bodyPr/>
          <a:lstStyle/>
          <a:p>
            <a:r>
              <a:rPr lang="en-US" dirty="0"/>
              <a:t>Ingress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D8885E-0981-4B6F-90E0-A890C823BDA5}"/>
              </a:ext>
            </a:extLst>
          </p:cNvPr>
          <p:cNvSpPr/>
          <p:nvPr/>
        </p:nvSpPr>
        <p:spPr>
          <a:xfrm>
            <a:off x="10981556" y="13039163"/>
            <a:ext cx="2424062" cy="500137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sz="2650" dirty="0">
                <a:solidFill>
                  <a:schemeClr val="tx2"/>
                </a:solidFill>
                <a:latin typeface="Courier New"/>
                <a:cs typeface="Courier New"/>
              </a:rPr>
              <a:t>#RancherK8s</a:t>
            </a:r>
            <a:endParaRPr lang="en-US" sz="2667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F32ECF-4D62-453E-8413-D74138438E00}"/>
              </a:ext>
            </a:extLst>
          </p:cNvPr>
          <p:cNvSpPr/>
          <p:nvPr/>
        </p:nvSpPr>
        <p:spPr>
          <a:xfrm>
            <a:off x="914400" y="2262035"/>
            <a:ext cx="2255678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View logging</a:t>
            </a:r>
          </a:p>
          <a:p>
            <a:pPr marL="1285911" lvl="1" indent="-371465" defTabSz="914422">
              <a:buFont typeface="Arial" panose="020B0604020202020204" pitchFamily="34" charset="0"/>
              <a:buChar char="•"/>
            </a:pP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-n ingress-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nginx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logs -l app=ingress-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nginx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Enable debug logging</a:t>
            </a:r>
          </a:p>
          <a:p>
            <a:pPr marL="1285911" lvl="1" indent="-371465" defTabSz="914422">
              <a:buFont typeface="Arial" panose="020B0604020202020204" pitchFamily="34" charset="0"/>
              <a:buChar char="•"/>
            </a:pP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kubectl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-n ingress-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nginx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 edit ds </a:t>
            </a:r>
            <a:r>
              <a:rPr lang="en-US" sz="4800" dirty="0" err="1">
                <a:latin typeface="Arial" panose="020B0604020202020204" pitchFamily="34" charset="0"/>
                <a:cs typeface="Arial" panose="020B0604020202020204" pitchFamily="34" charset="0"/>
              </a:rPr>
              <a:t>nginx</a:t>
            </a: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-ingress-controller</a:t>
            </a:r>
          </a:p>
          <a:p>
            <a:pPr marL="1285911" lvl="1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Add --v=2 up to --v=5, depending on how verbose</a:t>
            </a:r>
          </a:p>
        </p:txBody>
      </p:sp>
    </p:spTree>
    <p:extLst>
      <p:ext uri="{BB962C8B-B14F-4D97-AF65-F5344CB8AC3E}">
        <p14:creationId xmlns:p14="http://schemas.microsoft.com/office/powerpoint/2010/main" val="36807304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B7F63E-B216-4837-BCBF-5804CBF55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33297"/>
            <a:ext cx="22556787" cy="2973847"/>
          </a:xfrm>
        </p:spPr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D8885E-0981-4B6F-90E0-A890C823BDA5}"/>
              </a:ext>
            </a:extLst>
          </p:cNvPr>
          <p:cNvSpPr/>
          <p:nvPr/>
        </p:nvSpPr>
        <p:spPr>
          <a:xfrm>
            <a:off x="10981556" y="13039163"/>
            <a:ext cx="2424062" cy="500137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sz="2650" dirty="0">
                <a:solidFill>
                  <a:schemeClr val="tx2"/>
                </a:solidFill>
                <a:latin typeface="Courier New"/>
                <a:cs typeface="Courier New"/>
              </a:rPr>
              <a:t>#RancherK8s</a:t>
            </a:r>
            <a:endParaRPr lang="en-US" sz="2667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F32ECF-4D62-453E-8413-D74138438E00}"/>
              </a:ext>
            </a:extLst>
          </p:cNvPr>
          <p:cNvSpPr/>
          <p:nvPr/>
        </p:nvSpPr>
        <p:spPr>
          <a:xfrm>
            <a:off x="914400" y="2262035"/>
            <a:ext cx="22556787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685834">
              <a:buClrTx/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Break your (test) environment often</a:t>
            </a:r>
          </a:p>
          <a:p>
            <a:pPr marL="342900" indent="-342900" defTabSz="685834">
              <a:buClrTx/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Master your tools</a:t>
            </a:r>
          </a:p>
          <a:p>
            <a:pPr marL="342900" indent="-342900" defTabSz="685834">
              <a:buClrTx/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Don’t assume, check</a:t>
            </a:r>
          </a:p>
          <a:p>
            <a:pPr marL="342900" indent="-342900" defTabSz="685834">
              <a:buClrTx/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it easy for yourself, use labels/naming convention (for example, region or availability zone)</a:t>
            </a:r>
          </a:p>
          <a:p>
            <a:pPr marL="342900" indent="-342900" defTabSz="685834">
              <a:buClrTx/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 comfortable with debug and recovery processes</a:t>
            </a:r>
          </a:p>
          <a:p>
            <a:pPr marL="342900" indent="-342900" defTabSz="685834">
              <a:buClrTx/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sure you have environment data to use as reference (baseline)</a:t>
            </a:r>
          </a:p>
          <a:p>
            <a:pPr marL="342900" indent="-342900" defTabSz="685834">
              <a:buClrTx/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sure you have centralized logging/metrics (baseline)</a:t>
            </a:r>
          </a:p>
          <a:p>
            <a:pPr marL="342900" indent="-342900" defTabSz="685834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 your process after each occurrence</a:t>
            </a:r>
          </a:p>
          <a:p>
            <a:pPr marL="342900" indent="-342900" defTabSz="685834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 your environment (Server names, locations, and access)</a:t>
            </a:r>
          </a:p>
          <a:p>
            <a:pPr marL="342900" indent="-342900" defTabSz="685834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Enable etcd backups</a:t>
            </a:r>
          </a:p>
          <a:p>
            <a:pPr marL="342900" indent="-342900" defTabSz="685834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your etcd backup and document restore process</a:t>
            </a:r>
          </a:p>
        </p:txBody>
      </p:sp>
    </p:spTree>
    <p:extLst>
      <p:ext uri="{BB962C8B-B14F-4D97-AF65-F5344CB8AC3E}">
        <p14:creationId xmlns:p14="http://schemas.microsoft.com/office/powerpoint/2010/main" val="2266983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B7F63E-B216-4837-BCBF-5804CBF55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33297"/>
            <a:ext cx="22556787" cy="2973847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D8885E-0981-4B6F-90E0-A890C823BDA5}"/>
              </a:ext>
            </a:extLst>
          </p:cNvPr>
          <p:cNvSpPr/>
          <p:nvPr/>
        </p:nvSpPr>
        <p:spPr>
          <a:xfrm>
            <a:off x="10981556" y="13039163"/>
            <a:ext cx="2424062" cy="500137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sz="2650" dirty="0">
                <a:solidFill>
                  <a:schemeClr val="tx2"/>
                </a:solidFill>
                <a:latin typeface="Courier New"/>
                <a:cs typeface="Courier New"/>
              </a:rPr>
              <a:t>#RancherK8s</a:t>
            </a:r>
            <a:endParaRPr lang="en-US" sz="2667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F32ECF-4D62-453E-8413-D74138438E00}"/>
              </a:ext>
            </a:extLst>
          </p:cNvPr>
          <p:cNvSpPr/>
          <p:nvPr/>
        </p:nvSpPr>
        <p:spPr>
          <a:xfrm>
            <a:off x="914400" y="2262035"/>
            <a:ext cx="22556787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685834">
              <a:buClrTx/>
              <a:buFont typeface="Arial" panose="020B0604020202020204" pitchFamily="34" charset="0"/>
              <a:buChar char="•"/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http://play.etcd.io/play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defTabSz="685834">
              <a:buClrTx/>
              <a:buFont typeface="Arial" panose="020B0604020202020204" pitchFamily="34" charset="0"/>
              <a:buChar char="•"/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https://labs.play-with-k8s.com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defTabSz="685834">
              <a:buClrTx/>
              <a:buFont typeface="Arial" panose="020B0604020202020204" pitchFamily="34" charset="0"/>
              <a:buChar char="•"/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https://k3s.io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defTabSz="685834">
              <a:buFont typeface="Arial" panose="020B0604020202020204" pitchFamily="34" charset="0"/>
              <a:buChar char="•"/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https://rancher.com/docs/rancher/v2.x/en/troubleshooting/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defTabSz="685834">
              <a:buClrTx/>
              <a:buFont typeface="Arial" panose="020B0604020202020204" pitchFamily="34" charset="0"/>
              <a:buChar char="•"/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https://rancher.com/docs/rancher/v2.x/en/cluster-admin/tools/monitoring/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defTabSz="685834">
              <a:buFont typeface="Arial" panose="020B0604020202020204" pitchFamily="34" charset="0"/>
              <a:buChar char="•"/>
            </a:pPr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https://rancher.com/docs/rancher/v2.x/en/cluster-provisioning/production/</a:t>
            </a:r>
            <a:endParaRPr lang="en-US" sz="4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defTabSz="685834">
              <a:buClrTx/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https://slack.rancher.io</a:t>
            </a:r>
            <a:endParaRPr lang="en-US" sz="4800" dirty="0">
              <a:solidFill>
                <a:srgbClr val="2C3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defTabSz="685834">
              <a:buClrTx/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https://forums.rancher.com</a:t>
            </a:r>
            <a:endParaRPr lang="en-US" sz="4800" dirty="0">
              <a:solidFill>
                <a:srgbClr val="2C3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defTabSz="685834">
              <a:buClrTx/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https://docs.rancher.com</a:t>
            </a:r>
            <a:endParaRPr lang="en-US" sz="4800" dirty="0">
              <a:solidFill>
                <a:srgbClr val="2C3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804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B7F63E-B216-4837-BCBF-5804CBF55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33297"/>
            <a:ext cx="22556787" cy="2973847"/>
          </a:xfrm>
        </p:spPr>
        <p:txBody>
          <a:bodyPr/>
          <a:lstStyle/>
          <a:p>
            <a:r>
              <a:rPr lang="en-US" dirty="0"/>
              <a:t>Join the conversation on Slack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ABC735-B29D-43C6-8C54-919727D6E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1" y="3590925"/>
            <a:ext cx="10627135" cy="6444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C9E1C8-D990-46C0-9490-1EB9C409EE3A}"/>
              </a:ext>
            </a:extLst>
          </p:cNvPr>
          <p:cNvSpPr txBox="1"/>
          <p:nvPr/>
        </p:nvSpPr>
        <p:spPr>
          <a:xfrm>
            <a:off x="2595866" y="10636806"/>
            <a:ext cx="7671652" cy="738664"/>
          </a:xfrm>
          <a:prstGeom prst="rect">
            <a:avLst/>
          </a:prstGeom>
          <a:noFill/>
          <a:ln>
            <a:noFill/>
          </a:ln>
        </p:spPr>
        <p:txBody>
          <a:bodyPr wrap="none" lIns="914400" tIns="0" rIns="914400" bIns="0" rtlCol="0" anchor="ctr" anchorCtr="1">
            <a:spAutoFit/>
          </a:bodyPr>
          <a:lstStyle/>
          <a:p>
            <a:r>
              <a:rPr lang="en-US" sz="4800" dirty="0">
                <a:solidFill>
                  <a:srgbClr val="46748B"/>
                </a:solidFill>
              </a:rPr>
              <a:t>http://slack.rancher.io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58AB34-CE63-42CE-AB3C-4FE7B4EC9DBA}"/>
              </a:ext>
            </a:extLst>
          </p:cNvPr>
          <p:cNvGrpSpPr/>
          <p:nvPr/>
        </p:nvGrpSpPr>
        <p:grpSpPr>
          <a:xfrm>
            <a:off x="12873097" y="3583916"/>
            <a:ext cx="11841103" cy="6535359"/>
            <a:chOff x="12873097" y="3583916"/>
            <a:chExt cx="11841103" cy="653535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68F56C5-E91F-4623-800D-6875BFEA3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73097" y="3583916"/>
              <a:ext cx="11841103" cy="6535359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468531-7C15-4FCA-9B05-26C0803C6BA5}"/>
                </a:ext>
              </a:extLst>
            </p:cNvPr>
            <p:cNvGrpSpPr/>
            <p:nvPr/>
          </p:nvGrpSpPr>
          <p:grpSpPr>
            <a:xfrm>
              <a:off x="12873097" y="5885034"/>
              <a:ext cx="2677851" cy="4150129"/>
              <a:chOff x="12873097" y="5885034"/>
              <a:chExt cx="2677851" cy="4150129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AAF0541-DEDF-405C-9F65-A7EA742B54CB}"/>
                  </a:ext>
                </a:extLst>
              </p:cNvPr>
              <p:cNvSpPr/>
              <p:nvPr/>
            </p:nvSpPr>
            <p:spPr>
              <a:xfrm>
                <a:off x="12949297" y="5980990"/>
                <a:ext cx="2532003" cy="1270709"/>
              </a:xfrm>
              <a:prstGeom prst="rect">
                <a:avLst/>
              </a:prstGeom>
              <a:solidFill>
                <a:srgbClr val="3F0E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56BD3E7-7596-445B-95C4-A1BBB141927C}"/>
                  </a:ext>
                </a:extLst>
              </p:cNvPr>
              <p:cNvSpPr/>
              <p:nvPr/>
            </p:nvSpPr>
            <p:spPr>
              <a:xfrm>
                <a:off x="12873097" y="6858001"/>
                <a:ext cx="2652451" cy="3177162"/>
              </a:xfrm>
              <a:prstGeom prst="rect">
                <a:avLst/>
              </a:prstGeom>
              <a:solidFill>
                <a:srgbClr val="3F0E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3513D10-69AC-4AA9-8864-AD20233BA1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98497" y="5885034"/>
                <a:ext cx="2652451" cy="1270709"/>
              </a:xfrm>
              <a:prstGeom prst="rect">
                <a:avLst/>
              </a:prstGeom>
            </p:spPr>
          </p:pic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891AF5F-26EB-4172-97E2-91F1D2C60556}"/>
              </a:ext>
            </a:extLst>
          </p:cNvPr>
          <p:cNvSpPr txBox="1"/>
          <p:nvPr/>
        </p:nvSpPr>
        <p:spPr>
          <a:xfrm>
            <a:off x="15835616" y="10789206"/>
            <a:ext cx="5475858" cy="738664"/>
          </a:xfrm>
          <a:prstGeom prst="rect">
            <a:avLst/>
          </a:prstGeom>
          <a:noFill/>
          <a:ln>
            <a:noFill/>
          </a:ln>
        </p:spPr>
        <p:txBody>
          <a:bodyPr wrap="none" lIns="914400" tIns="0" rIns="914400" bIns="0" rtlCol="0" anchor="ctr" anchorCtr="1">
            <a:spAutoFit/>
          </a:bodyPr>
          <a:lstStyle/>
          <a:p>
            <a:r>
              <a:rPr lang="en-US" sz="4800" dirty="0">
                <a:solidFill>
                  <a:srgbClr val="46748B"/>
                </a:solidFill>
              </a:rPr>
              <a:t>#masterclass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104192F-78DF-410E-827C-76030CAC6C29}"/>
              </a:ext>
            </a:extLst>
          </p:cNvPr>
          <p:cNvCxnSpPr>
            <a:stCxn id="4" idx="2"/>
          </p:cNvCxnSpPr>
          <p:nvPr/>
        </p:nvCxnSpPr>
        <p:spPr>
          <a:xfrm>
            <a:off x="12192795" y="3007144"/>
            <a:ext cx="792" cy="8368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9D8885E-0981-4B6F-90E0-A890C823BDA5}"/>
              </a:ext>
            </a:extLst>
          </p:cNvPr>
          <p:cNvSpPr/>
          <p:nvPr/>
        </p:nvSpPr>
        <p:spPr>
          <a:xfrm>
            <a:off x="10981556" y="13039163"/>
            <a:ext cx="2424062" cy="500137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sz="2650" dirty="0">
                <a:solidFill>
                  <a:schemeClr val="tx2"/>
                </a:solidFill>
                <a:latin typeface="Courier New"/>
                <a:cs typeface="Courier New"/>
              </a:rPr>
              <a:t>#RancherK8s</a:t>
            </a:r>
            <a:endParaRPr lang="en-US" sz="2667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4897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DD419-D000-4DCD-833D-A65A367FE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4F6BE3-3CD0-4E38-8DE7-3F2B61C0D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3799" y="-388559"/>
            <a:ext cx="25074772" cy="1410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32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28608A-D143-B54E-B507-5A2E9961D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841" y="4386618"/>
            <a:ext cx="5935276" cy="4942755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4A924D-A686-E245-98F8-82EC9135B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2958" y="4386619"/>
            <a:ext cx="6799136" cy="4942755"/>
          </a:xfrm>
          <a:prstGeom prst="rect">
            <a:avLst/>
          </a:prstGeom>
        </p:spPr>
      </p:pic>
      <p:pic>
        <p:nvPicPr>
          <p:cNvPr id="4" name="Picture 3" descr="A screenshot of text&#10;&#10;Description automatically generated">
            <a:extLst>
              <a:ext uri="{FF2B5EF4-FFF2-40B4-BE49-F238E27FC236}">
                <a16:creationId xmlns:a16="http://schemas.microsoft.com/office/drawing/2014/main" id="{009CCDB5-B917-46B1-9524-DC1887EAE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30935" y="4386619"/>
            <a:ext cx="4857400" cy="494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274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B7F63E-B216-4837-BCBF-5804CBF55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33297"/>
            <a:ext cx="22556787" cy="2973847"/>
          </a:xfrm>
        </p:spPr>
        <p:txBody>
          <a:bodyPr/>
          <a:lstStyle/>
          <a:p>
            <a:r>
              <a:rPr lang="en-US" dirty="0"/>
              <a:t>Who am 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D8885E-0981-4B6F-90E0-A890C823BDA5}"/>
              </a:ext>
            </a:extLst>
          </p:cNvPr>
          <p:cNvSpPr/>
          <p:nvPr/>
        </p:nvSpPr>
        <p:spPr>
          <a:xfrm>
            <a:off x="10981556" y="13039163"/>
            <a:ext cx="2424062" cy="500137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sz="2650" dirty="0">
                <a:solidFill>
                  <a:schemeClr val="tx2"/>
                </a:solidFill>
                <a:latin typeface="Courier New"/>
                <a:cs typeface="Courier New"/>
              </a:rPr>
              <a:t>#RancherK8s</a:t>
            </a:r>
            <a:endParaRPr lang="en-US" sz="2667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F32ECF-4D62-453E-8413-D74138438E00}"/>
              </a:ext>
            </a:extLst>
          </p:cNvPr>
          <p:cNvSpPr/>
          <p:nvPr/>
        </p:nvSpPr>
        <p:spPr>
          <a:xfrm>
            <a:off x="914400" y="2262035"/>
            <a:ext cx="2255678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Matthew Mattox</a:t>
            </a: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Engineer</a:t>
            </a: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https://github.com/mattmattox</a:t>
            </a:r>
          </a:p>
        </p:txBody>
      </p:sp>
    </p:spTree>
    <p:extLst>
      <p:ext uri="{BB962C8B-B14F-4D97-AF65-F5344CB8AC3E}">
        <p14:creationId xmlns:p14="http://schemas.microsoft.com/office/powerpoint/2010/main" val="2713059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B7F63E-B216-4837-BCBF-5804CBF55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33297"/>
            <a:ext cx="22556787" cy="297384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D8885E-0981-4B6F-90E0-A890C823BDA5}"/>
              </a:ext>
            </a:extLst>
          </p:cNvPr>
          <p:cNvSpPr/>
          <p:nvPr/>
        </p:nvSpPr>
        <p:spPr>
          <a:xfrm>
            <a:off x="10981556" y="13039163"/>
            <a:ext cx="2424062" cy="500137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sz="2650" dirty="0">
                <a:solidFill>
                  <a:schemeClr val="tx2"/>
                </a:solidFill>
                <a:latin typeface="Courier New"/>
                <a:cs typeface="Courier New"/>
              </a:rPr>
              <a:t>#RancherK8s</a:t>
            </a:r>
            <a:endParaRPr lang="en-US" sz="2667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F32ECF-4D62-453E-8413-D74138438E00}"/>
              </a:ext>
            </a:extLst>
          </p:cNvPr>
          <p:cNvSpPr/>
          <p:nvPr/>
        </p:nvSpPr>
        <p:spPr>
          <a:xfrm>
            <a:off x="914400" y="2262035"/>
            <a:ext cx="22556787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Kubernetes basics</a:t>
            </a: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Troubleshooting techniques</a:t>
            </a: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Kubernetes components</a:t>
            </a: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Kubernetes resources</a:t>
            </a: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Recommendations</a:t>
            </a: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endParaRPr lang="en-US" sz="4800" dirty="0">
              <a:solidFill>
                <a:srgbClr val="2C3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Note: all examples are based on Kubernetes cluster built using RKE v1.0.4 but can be used on any Kubernetes distribution with minor adjustments.</a:t>
            </a:r>
          </a:p>
        </p:txBody>
      </p:sp>
    </p:spTree>
    <p:extLst>
      <p:ext uri="{BB962C8B-B14F-4D97-AF65-F5344CB8AC3E}">
        <p14:creationId xmlns:p14="http://schemas.microsoft.com/office/powerpoint/2010/main" val="1588743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B7F63E-B216-4837-BCBF-5804CBF55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33297"/>
            <a:ext cx="22556787" cy="2973847"/>
          </a:xfrm>
        </p:spPr>
        <p:txBody>
          <a:bodyPr/>
          <a:lstStyle/>
          <a:p>
            <a:r>
              <a:rPr lang="en-US" dirty="0"/>
              <a:t>Kubernetes basics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D8885E-0981-4B6F-90E0-A890C823BDA5}"/>
              </a:ext>
            </a:extLst>
          </p:cNvPr>
          <p:cNvSpPr/>
          <p:nvPr/>
        </p:nvSpPr>
        <p:spPr>
          <a:xfrm>
            <a:off x="10981556" y="13039163"/>
            <a:ext cx="2424062" cy="500137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en-US" sz="2650" dirty="0">
                <a:solidFill>
                  <a:schemeClr val="tx2"/>
                </a:solidFill>
                <a:latin typeface="Courier New"/>
                <a:cs typeface="Courier New"/>
              </a:rPr>
              <a:t>#RancherK8s</a:t>
            </a:r>
            <a:endParaRPr lang="en-US" sz="2667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F32ECF-4D62-453E-8413-D74138438E00}"/>
              </a:ext>
            </a:extLst>
          </p:cNvPr>
          <p:cNvSpPr/>
          <p:nvPr/>
        </p:nvSpPr>
        <p:spPr>
          <a:xfrm>
            <a:off x="914400" y="2262035"/>
            <a:ext cx="22556787" cy="10433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etcd</a:t>
            </a:r>
          </a:p>
          <a:p>
            <a:pPr marL="1285911" lvl="1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Stores the state of the cluster</a:t>
            </a: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plane (master)</a:t>
            </a:r>
          </a:p>
          <a:p>
            <a:pPr marL="1285911" lvl="1" indent="-371465" defTabSz="914422"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kube-apiserver</a:t>
            </a:r>
            <a:endParaRPr lang="en-US" sz="4800" dirty="0">
              <a:solidFill>
                <a:srgbClr val="2C3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00356" lvl="2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 end to your cluster, interacts with state in etcd</a:t>
            </a:r>
          </a:p>
          <a:p>
            <a:pPr marL="1285911" lvl="1" indent="-371465" defTabSz="914422"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</a:t>
            </a: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-controller-manager</a:t>
            </a:r>
          </a:p>
          <a:p>
            <a:pPr marL="2200356" lvl="2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controllers that ensure cluster is according to desired state</a:t>
            </a:r>
          </a:p>
          <a:p>
            <a:pPr marL="1285911" lvl="1" indent="-371465" defTabSz="914422"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</a:t>
            </a: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-scheduler</a:t>
            </a:r>
          </a:p>
          <a:p>
            <a:pPr marL="1285911" lvl="1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schedules your workloads according to requirements</a:t>
            </a:r>
          </a:p>
          <a:p>
            <a:pPr marL="371465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worker</a:t>
            </a:r>
          </a:p>
          <a:p>
            <a:pPr marL="1285911" lvl="1" indent="-371465" defTabSz="914422"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kubelet</a:t>
            </a:r>
            <a:endParaRPr lang="en-US" sz="4800" dirty="0">
              <a:solidFill>
                <a:srgbClr val="2C3E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00356" lvl="2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 node agent</a:t>
            </a:r>
          </a:p>
          <a:p>
            <a:pPr marL="1285911" lvl="1" indent="-371465" defTabSz="914422">
              <a:buFont typeface="Arial" panose="020B0604020202020204" pitchFamily="34" charset="0"/>
              <a:buChar char="•"/>
            </a:pPr>
            <a:r>
              <a:rPr lang="en-US" sz="4800" dirty="0" err="1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</a:t>
            </a: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-proxy</a:t>
            </a:r>
          </a:p>
          <a:p>
            <a:pPr marL="2200356" lvl="2" indent="-371465" defTabSz="914422">
              <a:buFont typeface="Arial" panose="020B0604020202020204" pitchFamily="34" charset="0"/>
              <a:buChar char="•"/>
            </a:pPr>
            <a:r>
              <a:rPr lang="en-US" sz="4800" dirty="0">
                <a:solidFill>
                  <a:srgbClr val="2C3E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provides networking logic for workloads</a:t>
            </a:r>
          </a:p>
        </p:txBody>
      </p:sp>
    </p:spTree>
    <p:extLst>
      <p:ext uri="{BB962C8B-B14F-4D97-AF65-F5344CB8AC3E}">
        <p14:creationId xmlns:p14="http://schemas.microsoft.com/office/powerpoint/2010/main" val="2195564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6AB7029-970F-4E9C-929B-233EBDAE0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3117" y="1286932"/>
            <a:ext cx="7520940" cy="1114213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9D8885E-0981-4B6F-90E0-A890C823BDA5}"/>
              </a:ext>
            </a:extLst>
          </p:cNvPr>
          <p:cNvSpPr/>
          <p:nvPr/>
        </p:nvSpPr>
        <p:spPr>
          <a:xfrm>
            <a:off x="10981556" y="13039163"/>
            <a:ext cx="2424062" cy="500137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US" sz="2650" dirty="0">
                <a:solidFill>
                  <a:schemeClr val="tx2"/>
                </a:solidFill>
                <a:latin typeface="Courier New"/>
                <a:cs typeface="Courier New"/>
              </a:rPr>
              <a:t>#RancherK8s</a:t>
            </a:r>
            <a:endParaRPr lang="en-US" sz="2667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5375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2">
      <a:dk1>
        <a:srgbClr val="34495E"/>
      </a:dk1>
      <a:lt1>
        <a:srgbClr val="FFFFFF"/>
      </a:lt1>
      <a:dk2>
        <a:srgbClr val="0075A8"/>
      </a:dk2>
      <a:lt2>
        <a:srgbClr val="ECF0F1"/>
      </a:lt2>
      <a:accent1>
        <a:srgbClr val="78C9CF"/>
      </a:accent1>
      <a:accent2>
        <a:srgbClr val="34495E"/>
      </a:accent2>
      <a:accent3>
        <a:srgbClr val="99A3A8"/>
      </a:accent3>
      <a:accent4>
        <a:srgbClr val="3498DB"/>
      </a:accent4>
      <a:accent5>
        <a:srgbClr val="A5C63B"/>
      </a:accent5>
      <a:accent6>
        <a:srgbClr val="F1C40F"/>
      </a:accent6>
      <a:hlink>
        <a:srgbClr val="3498DB"/>
      </a:hlink>
      <a:folHlink>
        <a:srgbClr val="85C1E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lIns="914400" tIns="0" rIns="914400" bIns="0" anchor="ctr" anchorCtr="1"/>
      <a:lstStyle>
        <a:defPPr>
          <a:defRPr dirty="0" smtClean="0">
            <a:solidFill>
              <a:srgbClr val="FFFFFF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Custom 2">
      <a:dk1>
        <a:srgbClr val="34495E"/>
      </a:dk1>
      <a:lt1>
        <a:srgbClr val="FFFFFF"/>
      </a:lt1>
      <a:dk2>
        <a:srgbClr val="0075A8"/>
      </a:dk2>
      <a:lt2>
        <a:srgbClr val="ECF0F1"/>
      </a:lt2>
      <a:accent1>
        <a:srgbClr val="78C9CF"/>
      </a:accent1>
      <a:accent2>
        <a:srgbClr val="34495E"/>
      </a:accent2>
      <a:accent3>
        <a:srgbClr val="99A3A8"/>
      </a:accent3>
      <a:accent4>
        <a:srgbClr val="3498DB"/>
      </a:accent4>
      <a:accent5>
        <a:srgbClr val="A5C63B"/>
      </a:accent5>
      <a:accent6>
        <a:srgbClr val="F1C40F"/>
      </a:accent6>
      <a:hlink>
        <a:srgbClr val="3498DB"/>
      </a:hlink>
      <a:folHlink>
        <a:srgbClr val="85C1E9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lIns="914400" tIns="0" rIns="914400" bIns="0" anchor="ctr" anchorCtr="1"/>
      <a:lstStyle>
        <a:defPPr>
          <a:defRPr dirty="0" smtClean="0">
            <a:solidFill>
              <a:srgbClr val="FFFFFF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Custom 2">
      <a:dk1>
        <a:srgbClr val="34495E"/>
      </a:dk1>
      <a:lt1>
        <a:srgbClr val="FFFFFF"/>
      </a:lt1>
      <a:dk2>
        <a:srgbClr val="0075A8"/>
      </a:dk2>
      <a:lt2>
        <a:srgbClr val="ECF0F1"/>
      </a:lt2>
      <a:accent1>
        <a:srgbClr val="78C9CF"/>
      </a:accent1>
      <a:accent2>
        <a:srgbClr val="34495E"/>
      </a:accent2>
      <a:accent3>
        <a:srgbClr val="99A3A8"/>
      </a:accent3>
      <a:accent4>
        <a:srgbClr val="3498DB"/>
      </a:accent4>
      <a:accent5>
        <a:srgbClr val="A5C63B"/>
      </a:accent5>
      <a:accent6>
        <a:srgbClr val="F1C40F"/>
      </a:accent6>
      <a:hlink>
        <a:srgbClr val="3498DB"/>
      </a:hlink>
      <a:folHlink>
        <a:srgbClr val="85C1E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lIns="914400" tIns="0" rIns="914400" bIns="0" anchor="ctr" anchorCtr="1"/>
      <a:lstStyle>
        <a:defPPr>
          <a:defRPr dirty="0" smtClean="0">
            <a:solidFill>
              <a:srgbClr val="FFFFFF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EACAD65453D3447B0C5C4A9BAE0D567" ma:contentTypeVersion="2" ma:contentTypeDescription="Create a new document." ma:contentTypeScope="" ma:versionID="b40244d347606382f3c9514f3ab8f8bc">
  <xsd:schema xmlns:xsd="http://www.w3.org/2001/XMLSchema" xmlns:xs="http://www.w3.org/2001/XMLSchema" xmlns:p="http://schemas.microsoft.com/office/2006/metadata/properties" xmlns:ns3="b5027d98-0d9e-4309-b0be-c0466a7bc52f" targetNamespace="http://schemas.microsoft.com/office/2006/metadata/properties" ma:root="true" ma:fieldsID="8608462f30ae73d249a642eb899f4def" ns3:_="">
    <xsd:import namespace="b5027d98-0d9e-4309-b0be-c0466a7bc52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027d98-0d9e-4309-b0be-c0466a7bc52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5CCDAB6-273A-410C-8838-9A9BBD109314}">
  <ds:schemaRefs>
    <ds:schemaRef ds:uri="http://purl.org/dc/terms/"/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b5027d98-0d9e-4309-b0be-c0466a7bc52f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9F3BEFA-04C6-48B4-9A1E-3DEF58A7FFC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332ADEE-F2B9-4136-9443-1BEB446485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5027d98-0d9e-4309-b0be-c0466a7bc52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2501</Words>
  <Application>Microsoft Office PowerPoint</Application>
  <PresentationFormat>Custom</PresentationFormat>
  <Paragraphs>310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40</vt:i4>
      </vt:variant>
    </vt:vector>
  </HeadingPairs>
  <TitlesOfParts>
    <vt:vector size="54" baseType="lpstr">
      <vt:lpstr>Arial</vt:lpstr>
      <vt:lpstr>Calibri</vt:lpstr>
      <vt:lpstr>Consolas</vt:lpstr>
      <vt:lpstr>Courier New</vt:lpstr>
      <vt:lpstr>Futura Medium</vt:lpstr>
      <vt:lpstr>Georgia Bold</vt:lpstr>
      <vt:lpstr>Gill Sans</vt:lpstr>
      <vt:lpstr>Gill Sans Light</vt:lpstr>
      <vt:lpstr>Gill Sans MT</vt:lpstr>
      <vt:lpstr>Trebuchet MS</vt:lpstr>
      <vt:lpstr>Verdana</vt:lpstr>
      <vt:lpstr>Custom Design</vt:lpstr>
      <vt:lpstr>1_Custom Design</vt:lpstr>
      <vt:lpstr>2_Custom Design</vt:lpstr>
      <vt:lpstr>Troubleshooting Kubernetes Kubernetes Master Class Series</vt:lpstr>
      <vt:lpstr>PowerPoint Presentation</vt:lpstr>
      <vt:lpstr>This session is being recorded!</vt:lpstr>
      <vt:lpstr>Join the conversation on Slack</vt:lpstr>
      <vt:lpstr>PowerPoint Presentation</vt:lpstr>
      <vt:lpstr>Who am I</vt:lpstr>
      <vt:lpstr>Agenda</vt:lpstr>
      <vt:lpstr>Kubernetes basics</vt:lpstr>
      <vt:lpstr>PowerPoint Presentation</vt:lpstr>
      <vt:lpstr>etcd</vt:lpstr>
      <vt:lpstr>kube-apiserver</vt:lpstr>
      <vt:lpstr>kube-controller-manager</vt:lpstr>
      <vt:lpstr>kube-scheduler</vt:lpstr>
      <vt:lpstr>Troubleshooting techniques</vt:lpstr>
      <vt:lpstr>Troubleshooting techniques</vt:lpstr>
      <vt:lpstr>Troubleshooting etcd</vt:lpstr>
      <vt:lpstr>Troubleshooting etcd</vt:lpstr>
      <vt:lpstr>Troubleshooting etcd</vt:lpstr>
      <vt:lpstr>Troubleshooting etcd</vt:lpstr>
      <vt:lpstr>Troubleshooting etcd</vt:lpstr>
      <vt:lpstr>Troubleshooting etcd</vt:lpstr>
      <vt:lpstr>Troubleshooting kube-apiserver</vt:lpstr>
      <vt:lpstr>Troubleshooting kube-controller-manager</vt:lpstr>
      <vt:lpstr>Troubleshooting kube-scheduler</vt:lpstr>
      <vt:lpstr>Troubleshooting kubelet</vt:lpstr>
      <vt:lpstr>Troubleshooting Generic Pods</vt:lpstr>
      <vt:lpstr>Troubleshooting Generic Pods</vt:lpstr>
      <vt:lpstr>Troubleshooting Generic Pods</vt:lpstr>
      <vt:lpstr>Troubleshooting Generic Pods</vt:lpstr>
      <vt:lpstr>Nodes</vt:lpstr>
      <vt:lpstr>Nodes</vt:lpstr>
      <vt:lpstr>Overlay Networking</vt:lpstr>
      <vt:lpstr>DNS</vt:lpstr>
      <vt:lpstr>Ingress</vt:lpstr>
      <vt:lpstr>Ingress</vt:lpstr>
      <vt:lpstr>Ingress</vt:lpstr>
      <vt:lpstr>Ingress</vt:lpstr>
      <vt:lpstr>Recommendations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Troubleshooting Kubernetes Kubernetes Master Class Series</dc:title>
  <dc:creator>Matthew Mattox</dc:creator>
  <cp:lastModifiedBy>Matthew Mattox</cp:lastModifiedBy>
  <cp:revision>4</cp:revision>
  <dcterms:created xsi:type="dcterms:W3CDTF">2020-02-03T18:53:49Z</dcterms:created>
  <dcterms:modified xsi:type="dcterms:W3CDTF">2020-02-04T17:26:57Z</dcterms:modified>
</cp:coreProperties>
</file>